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4660"/>
  </p:normalViewPr>
  <p:slideViewPr>
    <p:cSldViewPr snapToGrid="0">
      <p:cViewPr>
        <p:scale>
          <a:sx n="70" d="100"/>
          <a:sy n="70" d="100"/>
        </p:scale>
        <p:origin x="-53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EA38-94D2-42A7-93A5-5DC0F4FFF38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BB2E-7E40-4A79-B881-53797C9480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73250"/>
      </p:ext>
    </p:extLst>
  </p:cSld>
  <p:clrMapOvr>
    <a:masterClrMapping/>
  </p:clrMapOvr>
  <p:transition spd="slow" advClick="0" advTm="7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A6EA-D593-4524-9C16-C75F39E97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69DC8-E3AE-41E3-9BCB-8B10068F01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99611"/>
      </p:ext>
    </p:extLst>
  </p:cSld>
  <p:clrMapOvr>
    <a:masterClrMapping/>
  </p:clrMapOvr>
  <p:transition spd="slow" advClick="0" advTm="7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2A9C7-42DA-4262-A048-7ECC8397BE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F833-65AC-479E-A20C-05E6B78EED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02622"/>
      </p:ext>
    </p:extLst>
  </p:cSld>
  <p:clrMapOvr>
    <a:masterClrMapping/>
  </p:clrMapOvr>
  <p:transition spd="slow" advClick="0" advTm="7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EA38-94D2-42A7-93A5-5DC0F4FFF38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BB2E-7E40-4A79-B881-53797C9480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19"/>
      </p:ext>
    </p:extLst>
  </p:cSld>
  <p:clrMapOvr>
    <a:masterClrMapping/>
  </p:clrMapOvr>
  <p:transition spd="slow" advClick="0" advTm="70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8D24-D041-4ACE-8B7A-D1132EED41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02965-8166-4997-9114-9094B6FD6C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17611"/>
      </p:ext>
    </p:extLst>
  </p:cSld>
  <p:clrMapOvr>
    <a:masterClrMapping/>
  </p:clrMapOvr>
  <p:transition spd="slow" advClick="0" advTm="70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287C9-2C75-48B5-8859-B4FA793913A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B359-BF06-444D-8F7D-E3FF309FE1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57015"/>
      </p:ext>
    </p:extLst>
  </p:cSld>
  <p:clrMapOvr>
    <a:masterClrMapping/>
  </p:clrMapOvr>
  <p:transition spd="slow" advClick="0" advTm="70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667D-1519-4A16-842A-403EA8F16F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4D68F-86CE-4F29-A0D2-768C5EABDD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50670"/>
      </p:ext>
    </p:extLst>
  </p:cSld>
  <p:clrMapOvr>
    <a:masterClrMapping/>
  </p:clrMapOvr>
  <p:transition spd="slow" advClick="0" advTm="70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6AA6D-7C0B-43AF-AD26-E88ACF4E24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9CCC-202D-446F-A54D-9DCB252BE5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58241"/>
      </p:ext>
    </p:extLst>
  </p:cSld>
  <p:clrMapOvr>
    <a:masterClrMapping/>
  </p:clrMapOvr>
  <p:transition spd="slow" advClick="0" advTm="70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DFD4-6222-4A6E-BCB6-24F928C5C7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BDF8-1FCA-49B5-933E-5D7480A210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91304"/>
      </p:ext>
    </p:extLst>
  </p:cSld>
  <p:clrMapOvr>
    <a:masterClrMapping/>
  </p:clrMapOvr>
  <p:transition spd="slow" advClick="0" advTm="70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DFFF-12D9-466C-A025-8C790F8CCA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5D9E2-925C-4B00-B4AC-E177B8D625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4039"/>
      </p:ext>
    </p:extLst>
  </p:cSld>
  <p:clrMapOvr>
    <a:masterClrMapping/>
  </p:clrMapOvr>
  <p:transition spd="slow" advClick="0" advTm="70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E1A9-6B21-4D73-AD78-59AADFC10A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9660-3D6F-4D9F-8912-E581CD34AAE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95387"/>
      </p:ext>
    </p:extLst>
  </p:cSld>
  <p:clrMapOvr>
    <a:masterClrMapping/>
  </p:clrMapOvr>
  <p:transition spd="slow" advClick="0" advTm="7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8D24-D041-4ACE-8B7A-D1132EED41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02965-8166-4997-9114-9094B6FD6C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83462"/>
      </p:ext>
    </p:extLst>
  </p:cSld>
  <p:clrMapOvr>
    <a:masterClrMapping/>
  </p:clrMapOvr>
  <p:transition spd="slow" advClick="0" advTm="70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CB02-A1F6-4ED5-8FAE-0A5786122D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87D9-BBD1-4E8D-A502-F8FF9B008F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73430"/>
      </p:ext>
    </p:extLst>
  </p:cSld>
  <p:clrMapOvr>
    <a:masterClrMapping/>
  </p:clrMapOvr>
  <p:transition spd="slow" advClick="0" advTm="70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A6EA-D593-4524-9C16-C75F39E97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69DC8-E3AE-41E3-9BCB-8B10068F01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68147"/>
      </p:ext>
    </p:extLst>
  </p:cSld>
  <p:clrMapOvr>
    <a:masterClrMapping/>
  </p:clrMapOvr>
  <p:transition spd="slow" advClick="0" advTm="70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2A9C7-42DA-4262-A048-7ECC8397BE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F833-65AC-479E-A20C-05E6B78EED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9746"/>
      </p:ext>
    </p:extLst>
  </p:cSld>
  <p:clrMapOvr>
    <a:masterClrMapping/>
  </p:clrMapOvr>
  <p:transition spd="slow" advClick="0" advTm="7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287C9-2C75-48B5-8859-B4FA793913A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B359-BF06-444D-8F7D-E3FF309FE1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79571"/>
      </p:ext>
    </p:extLst>
  </p:cSld>
  <p:clrMapOvr>
    <a:masterClrMapping/>
  </p:clrMapOvr>
  <p:transition spd="slow" advClick="0" advTm="7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667D-1519-4A16-842A-403EA8F16F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4D68F-86CE-4F29-A0D2-768C5EABDD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9468"/>
      </p:ext>
    </p:extLst>
  </p:cSld>
  <p:clrMapOvr>
    <a:masterClrMapping/>
  </p:clrMapOvr>
  <p:transition spd="slow" advClick="0" advTm="7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6AA6D-7C0B-43AF-AD26-E88ACF4E24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9CCC-202D-446F-A54D-9DCB252BE5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57435"/>
      </p:ext>
    </p:extLst>
  </p:cSld>
  <p:clrMapOvr>
    <a:masterClrMapping/>
  </p:clrMapOvr>
  <p:transition spd="slow" advClick="0" advTm="7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DFD4-6222-4A6E-BCB6-24F928C5C7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BDF8-1FCA-49B5-933E-5D7480A210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10197"/>
      </p:ext>
    </p:extLst>
  </p:cSld>
  <p:clrMapOvr>
    <a:masterClrMapping/>
  </p:clrMapOvr>
  <p:transition spd="slow" advClick="0" advTm="7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DFFF-12D9-466C-A025-8C790F8CCA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5D9E2-925C-4B00-B4AC-E177B8D625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922"/>
      </p:ext>
    </p:extLst>
  </p:cSld>
  <p:clrMapOvr>
    <a:masterClrMapping/>
  </p:clrMapOvr>
  <p:transition spd="slow" advClick="0" advTm="7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E1A9-6B21-4D73-AD78-59AADFC10A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9660-3D6F-4D9F-8912-E581CD34AAE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96567"/>
      </p:ext>
    </p:extLst>
  </p:cSld>
  <p:clrMapOvr>
    <a:masterClrMapping/>
  </p:clrMapOvr>
  <p:transition spd="slow" advClick="0" advTm="7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CB02-A1F6-4ED5-8FAE-0A5786122D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87D9-BBD1-4E8D-A502-F8FF9B008F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84459"/>
      </p:ext>
    </p:extLst>
  </p:cSld>
  <p:clrMapOvr>
    <a:masterClrMapping/>
  </p:clrMapOvr>
  <p:transition spd="slow" advClick="0" advTm="7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00F3AE-731D-462E-AE91-291057A36B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CC8EE0-7D97-4B42-873E-5E5185DC5D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6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70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00F3AE-731D-462E-AE91-291057A36B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CC8EE0-7D97-4B42-873E-5E5185DC5D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5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70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66594"/>
          </a:xfrm>
          <a:extLst/>
        </p:spPr>
        <p:txBody>
          <a:bodyPr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Дополнительные образовательные услуги </a:t>
            </a:r>
            <a:b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Английский  язык</a:t>
            </a:r>
            <a:b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    Руководитель </a:t>
            </a:r>
            <a:r>
              <a:rPr lang="ru-RU" sz="2800" b="1" dirty="0" err="1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Зарипат</a:t>
            </a:r>
            <a: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 Магомедовна.</a:t>
            </a:r>
            <a:b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Comic Sans MS" pitchFamily="66" charset="0"/>
              </a:rPr>
              <a:t>   Воспитанников – 30.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0419" name="Объект 9" descr="C:\Users\User\Desktop\зар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t="20000" r="1666" b="13959"/>
          <a:stretch>
            <a:fillRect/>
          </a:stretch>
        </p:blipFill>
        <p:spPr>
          <a:xfrm>
            <a:off x="1610437" y="2197860"/>
            <a:ext cx="4367284" cy="4103824"/>
          </a:xfrm>
        </p:spPr>
      </p:pic>
      <p:pic>
        <p:nvPicPr>
          <p:cNvPr id="60420" name="Рисунок 10" descr="C:\Users\User\Desktop\з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6" t="21667" r="2" b="25208"/>
          <a:stretch>
            <a:fillRect/>
          </a:stretch>
        </p:blipFill>
        <p:spPr bwMode="auto">
          <a:xfrm>
            <a:off x="6700197" y="2197860"/>
            <a:ext cx="4450023" cy="410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774699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Рисунок 3" descr="C:\Users\User\Desktop\зар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3" t="12502" r="6252" b="15417"/>
          <a:stretch>
            <a:fillRect/>
          </a:stretch>
        </p:blipFill>
        <p:spPr bwMode="auto">
          <a:xfrm>
            <a:off x="255233" y="206375"/>
            <a:ext cx="5422236" cy="447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3" name="Рисунок 4" descr="C:\Users\User\Desktop\зар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9" t="15833" r="-208" b="28125"/>
          <a:stretch>
            <a:fillRect/>
          </a:stretch>
        </p:blipFill>
        <p:spPr bwMode="auto">
          <a:xfrm>
            <a:off x="5677469" y="1847248"/>
            <a:ext cx="6160045" cy="442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485137"/>
      </p:ext>
    </p:extLst>
  </p:cSld>
  <p:clrMapOvr>
    <a:masterClrMapping/>
  </p:clrMapOvr>
  <p:transition spd="slow" advClick="0" advTm="2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711" y="1382008"/>
            <a:ext cx="4837862" cy="3899675"/>
          </a:xfrm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>Дополнительные образовательные услуги </a:t>
            </a:r>
            <a:b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</a:br>
            <a: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>  </a:t>
            </a:r>
            <a: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>Вязание</a:t>
            </a:r>
            <a:b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</a:br>
            <a:r>
              <a:rPr lang="ru-RU" sz="2800" b="1" dirty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>    Руководитель </a:t>
            </a:r>
            <a: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>Джамиля </a:t>
            </a:r>
            <a:r>
              <a:rPr lang="ru-RU" sz="2800" b="1" dirty="0" err="1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>Абакаровна</a:t>
            </a:r>
            <a: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</a:br>
            <a:r>
              <a:rPr lang="ru-RU" sz="2800" b="1" dirty="0" smtClean="0">
                <a:ln w="18000">
                  <a:solidFill>
                    <a:srgbClr val="0688C9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Comic Sans MS" pitchFamily="66" charset="0"/>
              </a:rPr>
              <a:t>воспитанников – 30. 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58371" name="Объект 3" descr="C:\Users\User\AppData\Local\Microsoft\Windows\INetCache\Content.Word\IMG-20201008-WA001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8984" y="286296"/>
            <a:ext cx="6019112" cy="6018969"/>
          </a:xfrm>
        </p:spPr>
      </p:pic>
    </p:spTree>
    <p:extLst>
      <p:ext uri="{BB962C8B-B14F-4D97-AF65-F5344CB8AC3E}">
        <p14:creationId xmlns:p14="http://schemas.microsoft.com/office/powerpoint/2010/main" val="3007347720"/>
      </p:ext>
    </p:extLst>
  </p:cSld>
  <p:clrMapOvr>
    <a:masterClrMapping/>
  </p:clrMapOvr>
  <p:transition spd="slow" advClick="0" advTm="2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AppData\Local\Microsoft\Windows\INetCache\Content.Word\IMG-20201008-WA001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579404">
            <a:off x="597161" y="497463"/>
            <a:ext cx="4103292" cy="4696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C:\Users\User\AppData\Local\Microsoft\Windows\INetCache\Content.Word\IMG-20201008-WA000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1700">
            <a:off x="7267676" y="436406"/>
            <a:ext cx="4341466" cy="4640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C:\Users\User\AppData\Local\Microsoft\Windows\INetCache\Content.Word\IMG-20201008-WA001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0" y="2756849"/>
            <a:ext cx="4089323" cy="36522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8667303"/>
      </p:ext>
    </p:extLst>
  </p:cSld>
  <p:clrMapOvr>
    <a:masterClrMapping/>
  </p:clrMapOvr>
  <p:transition spd="slow" advClick="0" advTm="2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Произвольный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1_Тема Office</vt:lpstr>
      <vt:lpstr>Тема Office</vt:lpstr>
      <vt:lpstr>Дополнительные образовательные услуги     Английский  язык     Руководитель Зарипат Магомедовна.    Воспитанников – 30.</vt:lpstr>
      <vt:lpstr>Презентация PowerPoint</vt:lpstr>
      <vt:lpstr>Дополнительные образовательные услуги    Вязание     Руководитель Джамиля Абакаровна воспитанников – 30.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Дополнительные образовательные услуги     Английский  язык     Руководитель Зарипат Магомедовна.    Воспитанников – 30.</dc:title>
  <dc:creator>User</dc:creator>
  <cp:lastModifiedBy>Маркус</cp:lastModifiedBy>
  <cp:revision>2</cp:revision>
  <dcterms:created xsi:type="dcterms:W3CDTF">2020-10-10T14:32:17Z</dcterms:created>
  <dcterms:modified xsi:type="dcterms:W3CDTF">2020-10-10T18:41:48Z</dcterms:modified>
</cp:coreProperties>
</file>