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8" autoAdjust="0"/>
    <p:restoredTop sz="94660"/>
  </p:normalViewPr>
  <p:slideViewPr>
    <p:cSldViewPr snapToGrid="0">
      <p:cViewPr>
        <p:scale>
          <a:sx n="70" d="100"/>
          <a:sy n="70" d="100"/>
        </p:scale>
        <p:origin x="-534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3EA38-94D2-42A7-93A5-5DC0F4FFF38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4BB2E-7E40-4A79-B881-53797C9480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173250"/>
      </p:ext>
    </p:extLst>
  </p:cSld>
  <p:clrMapOvr>
    <a:masterClrMapping/>
  </p:clrMapOvr>
  <p:transition spd="slow" advClick="0" advTm="70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1A6EA-D593-4524-9C16-C75F39E975B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69DC8-E3AE-41E3-9BCB-8B10068F01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199611"/>
      </p:ext>
    </p:extLst>
  </p:cSld>
  <p:clrMapOvr>
    <a:masterClrMapping/>
  </p:clrMapOvr>
  <p:transition spd="slow" advClick="0" advTm="70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32A9C7-42DA-4262-A048-7ECC8397BE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3F833-65AC-479E-A20C-05E6B78EEDD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902622"/>
      </p:ext>
    </p:extLst>
  </p:cSld>
  <p:clrMapOvr>
    <a:masterClrMapping/>
  </p:clrMapOvr>
  <p:transition spd="slow" advClick="0" advTm="70">
    <p:cove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3EA38-94D2-42A7-93A5-5DC0F4FFF38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4BB2E-7E40-4A79-B881-53797C9480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3919"/>
      </p:ext>
    </p:extLst>
  </p:cSld>
  <p:clrMapOvr>
    <a:masterClrMapping/>
  </p:clrMapOvr>
  <p:transition spd="slow" advClick="0" advTm="70">
    <p:cover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E8D24-D041-4ACE-8B7A-D1132EED413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02965-8166-4997-9114-9094B6FD6C7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317611"/>
      </p:ext>
    </p:extLst>
  </p:cSld>
  <p:clrMapOvr>
    <a:masterClrMapping/>
  </p:clrMapOvr>
  <p:transition spd="slow" advClick="0" advTm="70">
    <p:cover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287C9-2C75-48B5-8859-B4FA793913A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0B359-BF06-444D-8F7D-E3FF309FE16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757015"/>
      </p:ext>
    </p:extLst>
  </p:cSld>
  <p:clrMapOvr>
    <a:masterClrMapping/>
  </p:clrMapOvr>
  <p:transition spd="slow" advClick="0" advTm="70">
    <p:cover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9667D-1519-4A16-842A-403EA8F16FE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4D68F-86CE-4F29-A0D2-768C5EABDD6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050670"/>
      </p:ext>
    </p:extLst>
  </p:cSld>
  <p:clrMapOvr>
    <a:masterClrMapping/>
  </p:clrMapOvr>
  <p:transition spd="slow" advClick="0" advTm="70">
    <p:cover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6AA6D-7C0B-43AF-AD26-E88ACF4E24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19CCC-202D-446F-A54D-9DCB252BE5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658241"/>
      </p:ext>
    </p:extLst>
  </p:cSld>
  <p:clrMapOvr>
    <a:masterClrMapping/>
  </p:clrMapOvr>
  <p:transition spd="slow" advClick="0" advTm="70">
    <p:cover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7DFD4-6222-4A6E-BCB6-24F928C5C77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4BDF8-1FCA-49B5-933E-5D7480A210F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391304"/>
      </p:ext>
    </p:extLst>
  </p:cSld>
  <p:clrMapOvr>
    <a:masterClrMapping/>
  </p:clrMapOvr>
  <p:transition spd="slow" advClick="0" advTm="70">
    <p:cover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3DFFF-12D9-466C-A025-8C790F8CCA7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5D9E2-925C-4B00-B4AC-E177B8D625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44039"/>
      </p:ext>
    </p:extLst>
  </p:cSld>
  <p:clrMapOvr>
    <a:masterClrMapping/>
  </p:clrMapOvr>
  <p:transition spd="slow" advClick="0" advTm="70">
    <p:cover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6E1A9-6B21-4D73-AD78-59AADFC10A5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49660-3D6F-4D9F-8912-E581CD34AAE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895387"/>
      </p:ext>
    </p:extLst>
  </p:cSld>
  <p:clrMapOvr>
    <a:masterClrMapping/>
  </p:clrMapOvr>
  <p:transition spd="slow" advClick="0" advTm="70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E8D24-D041-4ACE-8B7A-D1132EED413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02965-8166-4997-9114-9094B6FD6C7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83462"/>
      </p:ext>
    </p:extLst>
  </p:cSld>
  <p:clrMapOvr>
    <a:masterClrMapping/>
  </p:clrMapOvr>
  <p:transition spd="slow" advClick="0" advTm="70">
    <p:cover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4CB02-A1F6-4ED5-8FAE-0A5786122D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D87D9-BBD1-4E8D-A502-F8FF9B008F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0473430"/>
      </p:ext>
    </p:extLst>
  </p:cSld>
  <p:clrMapOvr>
    <a:masterClrMapping/>
  </p:clrMapOvr>
  <p:transition spd="slow" advClick="0" advTm="70">
    <p:cover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1A6EA-D593-4524-9C16-C75F39E975B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69DC8-E3AE-41E3-9BCB-8B10068F01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868147"/>
      </p:ext>
    </p:extLst>
  </p:cSld>
  <p:clrMapOvr>
    <a:masterClrMapping/>
  </p:clrMapOvr>
  <p:transition spd="slow" advClick="0" advTm="70">
    <p:cover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32A9C7-42DA-4262-A048-7ECC8397BE1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3F833-65AC-479E-A20C-05E6B78EEDD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09746"/>
      </p:ext>
    </p:extLst>
  </p:cSld>
  <p:clrMapOvr>
    <a:masterClrMapping/>
  </p:clrMapOvr>
  <p:transition spd="slow" advClick="0" advTm="70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287C9-2C75-48B5-8859-B4FA793913A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0B359-BF06-444D-8F7D-E3FF309FE16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479571"/>
      </p:ext>
    </p:extLst>
  </p:cSld>
  <p:clrMapOvr>
    <a:masterClrMapping/>
  </p:clrMapOvr>
  <p:transition spd="slow" advClick="0" advTm="70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9667D-1519-4A16-842A-403EA8F16FE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4D68F-86CE-4F29-A0D2-768C5EABDD6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09468"/>
      </p:ext>
    </p:extLst>
  </p:cSld>
  <p:clrMapOvr>
    <a:masterClrMapping/>
  </p:clrMapOvr>
  <p:transition spd="slow" advClick="0" advTm="70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6AA6D-7C0B-43AF-AD26-E88ACF4E24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19CCC-202D-446F-A54D-9DCB252BE5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557435"/>
      </p:ext>
    </p:extLst>
  </p:cSld>
  <p:clrMapOvr>
    <a:masterClrMapping/>
  </p:clrMapOvr>
  <p:transition spd="slow" advClick="0" advTm="70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7DFD4-6222-4A6E-BCB6-24F928C5C77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4BDF8-1FCA-49B5-933E-5D7480A210F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410197"/>
      </p:ext>
    </p:extLst>
  </p:cSld>
  <p:clrMapOvr>
    <a:masterClrMapping/>
  </p:clrMapOvr>
  <p:transition spd="slow" advClick="0" advTm="70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3DFFF-12D9-466C-A025-8C790F8CCA7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5D9E2-925C-4B00-B4AC-E177B8D625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51922"/>
      </p:ext>
    </p:extLst>
  </p:cSld>
  <p:clrMapOvr>
    <a:masterClrMapping/>
  </p:clrMapOvr>
  <p:transition spd="slow" advClick="0" advTm="70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6E1A9-6B21-4D73-AD78-59AADFC10A5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49660-3D6F-4D9F-8912-E581CD34AAE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296567"/>
      </p:ext>
    </p:extLst>
  </p:cSld>
  <p:clrMapOvr>
    <a:masterClrMapping/>
  </p:clrMapOvr>
  <p:transition spd="slow" advClick="0" advTm="70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4CB02-A1F6-4ED5-8FAE-0A5786122D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D87D9-BBD1-4E8D-A502-F8FF9B008F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884459"/>
      </p:ext>
    </p:extLst>
  </p:cSld>
  <p:clrMapOvr>
    <a:masterClrMapping/>
  </p:clrMapOvr>
  <p:transition spd="slow" advClick="0" advTm="70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A00F3AE-731D-462E-AE91-291057A36B7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3CC8EE0-7D97-4B42-873E-5E5185DC5D7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267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Click="0" advTm="70">
    <p:cover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A00F3AE-731D-462E-AE91-291057A36B7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3CC8EE0-7D97-4B42-873E-5E5185DC5D7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555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 advClick="0" advTm="70">
    <p:cover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966594"/>
          </a:xfrm>
          <a:extLst/>
        </p:spPr>
        <p:txBody>
          <a:bodyPr/>
          <a:lstStyle/>
          <a:p>
            <a:pPr algn="ctr">
              <a:defRPr/>
            </a:pPr>
            <a:r>
              <a:rPr lang="ru-RU" sz="2800" b="1" dirty="0">
                <a:ln w="18000">
                  <a:solidFill>
                    <a:srgbClr val="0688C9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Comic Sans MS" pitchFamily="66" charset="0"/>
              </a:rPr>
              <a:t>Дополнительные образовательные услуги </a:t>
            </a:r>
            <a:br>
              <a:rPr lang="ru-RU" sz="2800" b="1" dirty="0">
                <a:ln w="18000">
                  <a:solidFill>
                    <a:srgbClr val="0688C9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2800" b="1" dirty="0">
                <a:ln w="18000">
                  <a:solidFill>
                    <a:srgbClr val="0688C9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Comic Sans MS" pitchFamily="66" charset="0"/>
              </a:rPr>
              <a:t>  </a:t>
            </a:r>
            <a:r>
              <a:rPr lang="ru-RU" sz="2800" b="1" dirty="0" smtClean="0">
                <a:ln w="18000">
                  <a:solidFill>
                    <a:srgbClr val="0688C9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800" b="1" dirty="0">
                <a:ln w="18000">
                  <a:solidFill>
                    <a:srgbClr val="0688C9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Comic Sans MS" pitchFamily="66" charset="0"/>
              </a:rPr>
              <a:t>Английский  язык</a:t>
            </a:r>
            <a:br>
              <a:rPr lang="ru-RU" sz="2800" b="1" dirty="0">
                <a:ln w="18000">
                  <a:solidFill>
                    <a:srgbClr val="0688C9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2800" b="1" dirty="0">
                <a:ln w="18000">
                  <a:solidFill>
                    <a:srgbClr val="0688C9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Comic Sans MS" pitchFamily="66" charset="0"/>
              </a:rPr>
              <a:t>    Руководитель </a:t>
            </a:r>
            <a:r>
              <a:rPr lang="ru-RU" sz="2800" b="1" dirty="0" err="1" smtClean="0">
                <a:ln w="18000">
                  <a:solidFill>
                    <a:srgbClr val="0688C9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Comic Sans MS" pitchFamily="66" charset="0"/>
              </a:rPr>
              <a:t>Зарипат</a:t>
            </a:r>
            <a:r>
              <a:rPr lang="ru-RU" sz="2800" b="1" dirty="0" smtClean="0">
                <a:ln w="18000">
                  <a:solidFill>
                    <a:srgbClr val="0688C9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Comic Sans MS" pitchFamily="66" charset="0"/>
              </a:rPr>
              <a:t> Магомедовна.</a:t>
            </a:r>
            <a:br>
              <a:rPr lang="ru-RU" sz="2800" b="1" dirty="0" smtClean="0">
                <a:ln w="18000">
                  <a:solidFill>
                    <a:srgbClr val="0688C9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2800" b="1" dirty="0" smtClean="0">
                <a:ln w="18000">
                  <a:solidFill>
                    <a:srgbClr val="0688C9"/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Comic Sans MS" pitchFamily="66" charset="0"/>
              </a:rPr>
              <a:t>   Воспитанников – 30.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60419" name="Объект 9" descr="C:\Users\User\Desktop\зар2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67" t="20000" r="1666" b="13959"/>
          <a:stretch>
            <a:fillRect/>
          </a:stretch>
        </p:blipFill>
        <p:spPr>
          <a:xfrm>
            <a:off x="1610437" y="2197860"/>
            <a:ext cx="4367284" cy="4103824"/>
          </a:xfrm>
        </p:spPr>
      </p:pic>
      <p:pic>
        <p:nvPicPr>
          <p:cNvPr id="60420" name="Рисунок 10" descr="C:\Users\User\Desktop\зар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26" t="21667" r="2" b="25208"/>
          <a:stretch>
            <a:fillRect/>
          </a:stretch>
        </p:blipFill>
        <p:spPr bwMode="auto">
          <a:xfrm>
            <a:off x="6700197" y="2197860"/>
            <a:ext cx="4450023" cy="4103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9774699"/>
      </p:ext>
    </p:extLst>
  </p:cSld>
  <p:clrMapOvr>
    <a:masterClrMapping/>
  </p:clrMapOvr>
  <p:transition spd="slow" advClick="0" advTm="2000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Рисунок 3" descr="C:\Users\User\Desktop\зар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83" t="12502" r="6252" b="15417"/>
          <a:stretch>
            <a:fillRect/>
          </a:stretch>
        </p:blipFill>
        <p:spPr bwMode="auto">
          <a:xfrm>
            <a:off x="255233" y="206375"/>
            <a:ext cx="5422236" cy="4474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43" name="Рисунок 4" descr="C:\Users\User\Desktop\зар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9" t="15833" r="-208" b="28125"/>
          <a:stretch>
            <a:fillRect/>
          </a:stretch>
        </p:blipFill>
        <p:spPr bwMode="auto">
          <a:xfrm>
            <a:off x="5677469" y="1847248"/>
            <a:ext cx="6160045" cy="4428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8485137"/>
      </p:ext>
    </p:extLst>
  </p:cSld>
  <p:clrMapOvr>
    <a:masterClrMapping/>
  </p:clrMapOvr>
  <p:transition spd="slow" advClick="0" advTm="2000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46711" y="1382008"/>
            <a:ext cx="4837862" cy="3899675"/>
          </a:xfrm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800" b="1" dirty="0">
                <a:ln w="18000">
                  <a:solidFill>
                    <a:srgbClr val="0688C9"/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omic Sans MS" pitchFamily="66" charset="0"/>
              </a:rPr>
              <a:t>Дополнительные образовательные услуги </a:t>
            </a:r>
            <a:br>
              <a:rPr lang="ru-RU" sz="2800" b="1" dirty="0">
                <a:ln w="18000">
                  <a:solidFill>
                    <a:srgbClr val="0688C9"/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omic Sans MS" pitchFamily="66" charset="0"/>
              </a:rPr>
            </a:br>
            <a:r>
              <a:rPr lang="ru-RU" sz="2800" b="1" dirty="0" smtClean="0">
                <a:ln w="18000">
                  <a:solidFill>
                    <a:srgbClr val="0688C9"/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omic Sans MS" pitchFamily="66" charset="0"/>
              </a:rPr>
              <a:t>  </a:t>
            </a:r>
            <a:r>
              <a:rPr lang="ru-RU" sz="2800" b="1" dirty="0">
                <a:ln w="18000">
                  <a:solidFill>
                    <a:srgbClr val="0688C9"/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omic Sans MS" pitchFamily="66" charset="0"/>
              </a:rPr>
              <a:t>Вязание</a:t>
            </a:r>
            <a:br>
              <a:rPr lang="ru-RU" sz="2800" b="1" dirty="0">
                <a:ln w="18000">
                  <a:solidFill>
                    <a:srgbClr val="0688C9"/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omic Sans MS" pitchFamily="66" charset="0"/>
              </a:rPr>
            </a:br>
            <a:r>
              <a:rPr lang="ru-RU" sz="2800" b="1" dirty="0">
                <a:ln w="18000">
                  <a:solidFill>
                    <a:srgbClr val="0688C9"/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omic Sans MS" pitchFamily="66" charset="0"/>
              </a:rPr>
              <a:t>    Руководитель </a:t>
            </a:r>
            <a:r>
              <a:rPr lang="ru-RU" sz="2800" b="1" dirty="0" smtClean="0">
                <a:ln w="18000">
                  <a:solidFill>
                    <a:srgbClr val="0688C9"/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omic Sans MS" pitchFamily="66" charset="0"/>
              </a:rPr>
              <a:t>Джамиля </a:t>
            </a:r>
            <a:r>
              <a:rPr lang="ru-RU" sz="2800" b="1" dirty="0" err="1" smtClean="0">
                <a:ln w="18000">
                  <a:solidFill>
                    <a:srgbClr val="0688C9"/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omic Sans MS" pitchFamily="66" charset="0"/>
              </a:rPr>
              <a:t>Абакаровна</a:t>
            </a:r>
            <a:r>
              <a:rPr lang="ru-RU" sz="2800" b="1" dirty="0" smtClean="0">
                <a:ln w="18000">
                  <a:solidFill>
                    <a:srgbClr val="0688C9"/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omic Sans MS" pitchFamily="66" charset="0"/>
              </a:rPr>
              <a:t/>
            </a:r>
            <a:br>
              <a:rPr lang="ru-RU" sz="2800" b="1" dirty="0" smtClean="0">
                <a:ln w="18000">
                  <a:solidFill>
                    <a:srgbClr val="0688C9"/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omic Sans MS" pitchFamily="66" charset="0"/>
              </a:rPr>
            </a:br>
            <a:r>
              <a:rPr lang="ru-RU" sz="2800" b="1" dirty="0" smtClean="0">
                <a:ln w="18000">
                  <a:solidFill>
                    <a:srgbClr val="0688C9"/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omic Sans MS" pitchFamily="66" charset="0"/>
              </a:rPr>
              <a:t>воспитанников – 30. </a:t>
            </a:r>
            <a:endParaRPr lang="ru-RU" sz="4000" dirty="0">
              <a:solidFill>
                <a:srgbClr val="FFC000"/>
              </a:solidFill>
            </a:endParaRPr>
          </a:p>
        </p:txBody>
      </p:sp>
      <p:pic>
        <p:nvPicPr>
          <p:cNvPr id="58371" name="Объект 3" descr="C:\Users\User\AppData\Local\Microsoft\Windows\INetCache\Content.Word\IMG-20201008-WA0013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8984" y="286296"/>
            <a:ext cx="6019112" cy="6018969"/>
          </a:xfrm>
        </p:spPr>
      </p:pic>
    </p:spTree>
    <p:extLst>
      <p:ext uri="{BB962C8B-B14F-4D97-AF65-F5344CB8AC3E}">
        <p14:creationId xmlns:p14="http://schemas.microsoft.com/office/powerpoint/2010/main" val="3007347720"/>
      </p:ext>
    </p:extLst>
  </p:cSld>
  <p:clrMapOvr>
    <a:masterClrMapping/>
  </p:clrMapOvr>
  <p:transition spd="slow" advClick="0" advTm="2000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C:\Users\User\AppData\Local\Microsoft\Windows\INetCache\Content.Word\IMG-20201008-WA0010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0579404">
            <a:off x="597161" y="497463"/>
            <a:ext cx="4103292" cy="46962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Рисунок 4" descr="C:\Users\User\AppData\Local\Microsoft\Windows\INetCache\Content.Word\IMG-20201008-WA0009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21700">
            <a:off x="7267676" y="436406"/>
            <a:ext cx="4341466" cy="46408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Рисунок 5" descr="C:\Users\User\AppData\Local\Microsoft\Windows\INetCache\Content.Word\IMG-20201008-WA0014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8640" y="2756849"/>
            <a:ext cx="4089323" cy="365226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88667303"/>
      </p:ext>
    </p:extLst>
  </p:cSld>
  <p:clrMapOvr>
    <a:masterClrMapping/>
  </p:clrMapOvr>
  <p:transition spd="slow" advClick="0" advTm="2000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</Words>
  <Application>Microsoft Office PowerPoint</Application>
  <PresentationFormat>Произвольный</PresentationFormat>
  <Paragraphs>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1_Тема Office</vt:lpstr>
      <vt:lpstr>Тема Office</vt:lpstr>
      <vt:lpstr>Дополнительные образовательные услуги     Английский  язык     Руководитель Зарипат Магомедовна.    Воспитанников – 30.</vt:lpstr>
      <vt:lpstr>Презентация PowerPoint</vt:lpstr>
      <vt:lpstr>Дополнительные образовательные услуги    Вязание     Руководитель Джамиля Абакаровна воспитанников – 30. 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Дополнительные образовательные услуги     Английский  язык     Руководитель Зарипат Магомедовна.    Воспитанников – 30.</dc:title>
  <dc:creator>User</dc:creator>
  <cp:lastModifiedBy>Маркус</cp:lastModifiedBy>
  <cp:revision>2</cp:revision>
  <dcterms:created xsi:type="dcterms:W3CDTF">2020-10-10T14:32:17Z</dcterms:created>
  <dcterms:modified xsi:type="dcterms:W3CDTF">2020-10-10T18:41:48Z</dcterms:modified>
</cp:coreProperties>
</file>