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EA38-94D2-42A7-93A5-5DC0F4FFF3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BB2E-7E40-4A79-B881-53797C9480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64842"/>
      </p:ext>
    </p:extLst>
  </p:cSld>
  <p:clrMapOvr>
    <a:masterClrMapping/>
  </p:clrMapOvr>
  <p:transition spd="slow" advClick="0" advTm="7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1A6EA-D593-4524-9C16-C75F39E975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9DC8-E3AE-41E3-9BCB-8B10068F0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56932"/>
      </p:ext>
    </p:extLst>
  </p:cSld>
  <p:clrMapOvr>
    <a:masterClrMapping/>
  </p:clrMapOvr>
  <p:transition spd="slow" advClick="0" advTm="7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2A9C7-42DA-4262-A048-7ECC8397BE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F833-65AC-479E-A20C-05E6B78EED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82087"/>
      </p:ext>
    </p:extLst>
  </p:cSld>
  <p:clrMapOvr>
    <a:masterClrMapping/>
  </p:clrMapOvr>
  <p:transition spd="slow" advClick="0" advTm="7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E8D24-D041-4ACE-8B7A-D1132EED41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02965-8166-4997-9114-9094B6FD6C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9996"/>
      </p:ext>
    </p:extLst>
  </p:cSld>
  <p:clrMapOvr>
    <a:masterClrMapping/>
  </p:clrMapOvr>
  <p:transition spd="slow" advClick="0" advTm="7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287C9-2C75-48B5-8859-B4FA793913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0B359-BF06-444D-8F7D-E3FF309FE1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61442"/>
      </p:ext>
    </p:extLst>
  </p:cSld>
  <p:clrMapOvr>
    <a:masterClrMapping/>
  </p:clrMapOvr>
  <p:transition spd="slow" advClick="0" advTm="7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667D-1519-4A16-842A-403EA8F16F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4D68F-86CE-4F29-A0D2-768C5EABDD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40859"/>
      </p:ext>
    </p:extLst>
  </p:cSld>
  <p:clrMapOvr>
    <a:masterClrMapping/>
  </p:clrMapOvr>
  <p:transition spd="slow" advClick="0" advTm="7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6AA6D-7C0B-43AF-AD26-E88ACF4E24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9CCC-202D-446F-A54D-9DCB252BE5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93801"/>
      </p:ext>
    </p:extLst>
  </p:cSld>
  <p:clrMapOvr>
    <a:masterClrMapping/>
  </p:clrMapOvr>
  <p:transition spd="slow" advClick="0" advTm="7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DFD4-6222-4A6E-BCB6-24F928C5C7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BDF8-1FCA-49B5-933E-5D7480A210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34351"/>
      </p:ext>
    </p:extLst>
  </p:cSld>
  <p:clrMapOvr>
    <a:masterClrMapping/>
  </p:clrMapOvr>
  <p:transition spd="slow" advClick="0" advTm="7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3DFFF-12D9-466C-A025-8C790F8CCA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D9E2-925C-4B00-B4AC-E177B8D625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65253"/>
      </p:ext>
    </p:extLst>
  </p:cSld>
  <p:clrMapOvr>
    <a:masterClrMapping/>
  </p:clrMapOvr>
  <p:transition spd="slow" advClick="0" advTm="7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E1A9-6B21-4D73-AD78-59AADFC10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9660-3D6F-4D9F-8912-E581CD34AA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31753"/>
      </p:ext>
    </p:extLst>
  </p:cSld>
  <p:clrMapOvr>
    <a:masterClrMapping/>
  </p:clrMapOvr>
  <p:transition spd="slow" advClick="0" advTm="7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CB02-A1F6-4ED5-8FAE-0A5786122D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87D9-BBD1-4E8D-A502-F8FF9B008F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41845"/>
      </p:ext>
    </p:extLst>
  </p:cSld>
  <p:clrMapOvr>
    <a:masterClrMapping/>
  </p:clrMapOvr>
  <p:transition spd="slow" advClick="0" advTm="7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00F3AE-731D-462E-AE91-291057A36B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CC8EE0-7D97-4B42-873E-5E5185DC5D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8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70">
    <p:cove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-23236"/>
            <a:ext cx="9454344" cy="1325563"/>
          </a:xfrm>
          <a:extLst/>
        </p:spPr>
        <p:txBody>
          <a:bodyPr/>
          <a:lstStyle/>
          <a:p>
            <a:pPr algn="ctr">
              <a:defRPr/>
            </a:pPr>
            <a:r>
              <a:rPr lang="ru-RU" b="1" dirty="0">
                <a:ln w="18000">
                  <a:solidFill>
                    <a:srgbClr val="0688C9"/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Comic Sans MS" pitchFamily="66" charset="0"/>
              </a:rPr>
              <a:t>Взаимодействие с родителями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27650" name="Picture 2" descr="https://dag-radug.tvoysadik.ru/upload/tsdag_radug_new/images/big/58/57/5857e54805814116e3174c6db02915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61013"/>
            <a:ext cx="5667203" cy="3215987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dag-radug.tvoysadik.ru/upload/tsdag_radug_new/images/big/c9/cc/c9ccf0c2b517a4bffab783fdbf1c8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27" y="1302327"/>
            <a:ext cx="5223164" cy="3917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2011389" y="1603623"/>
            <a:ext cx="4041544" cy="13877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Родительская собрание: 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Председатель – Салихова  В.Ш.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Секретарь- </a:t>
            </a:r>
            <a:r>
              <a:rPr lang="ru-RU" sz="2000" b="1" dirty="0" err="1" smtClean="0">
                <a:solidFill>
                  <a:srgbClr val="C00000"/>
                </a:solidFill>
              </a:rPr>
              <a:t>БекмурзаеваГ.М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25558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AppData\Local\Microsoft\Windows\INetCache\Content.Word\IMG-20201010-WA002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b="3594"/>
          <a:stretch/>
        </p:blipFill>
        <p:spPr>
          <a:xfrm>
            <a:off x="975014" y="2148840"/>
            <a:ext cx="5443797" cy="4137660"/>
          </a:xfrm>
          <a:prstGeom prst="roundRect">
            <a:avLst>
              <a:gd name="adj" fmla="val 14738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243" y="396586"/>
            <a:ext cx="5004607" cy="4890633"/>
          </a:xfrm>
          <a:prstGeom prst="roundRect">
            <a:avLst>
              <a:gd name="adj" fmla="val 13549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403764" y="187036"/>
            <a:ext cx="4015047" cy="1885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Анкета для родителей: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Психолог </a:t>
            </a:r>
            <a:r>
              <a:rPr lang="ru-RU" sz="2800" b="1" dirty="0" err="1" smtClean="0">
                <a:solidFill>
                  <a:srgbClr val="C00000"/>
                </a:solidFill>
              </a:rPr>
              <a:t>Б.Османовна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75246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1261271"/>
            <a:ext cx="5562600" cy="4956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E:\Д   сад\фото\IMG-20190919-WA00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9" b="-2411"/>
          <a:stretch/>
        </p:blipFill>
        <p:spPr bwMode="auto">
          <a:xfrm>
            <a:off x="575071" y="243047"/>
            <a:ext cx="5368529" cy="4786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546912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ag-radug.tvoysadik.ru/upload/tsdag_radug_new/images/big/66/e6/66e639abfb0309dea1e9b357135cdef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227" r="-1141" b="25771"/>
          <a:stretch/>
        </p:blipFill>
        <p:spPr bwMode="auto">
          <a:xfrm>
            <a:off x="2532612" y="185926"/>
            <a:ext cx="6573288" cy="6195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4996978"/>
      </p:ext>
    </p:extLst>
  </p:cSld>
  <p:clrMapOvr>
    <a:masterClrMapping/>
  </p:clrMapOvr>
  <p:transition spd="slow" advClick="0" advTm="7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31371" y="1584598"/>
            <a:ext cx="11425269" cy="44644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indent="114300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800" b="1" dirty="0">
                <a:solidFill>
                  <a:srgbClr val="6633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Сотрудничество педагогов и родителей позволяет лучше узнать ребёнка, посмотреть на него с разных позиций, увидеть в разных ситуациях, а, следовательно, помочь в понимании его индивидуальных особенностей, развитии способностей ребёнка, в преодолении его негативных поступков и проявлений в поведении, формирование ценных жизненных ориентаций.</a:t>
            </a: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2A3537A-D79F-44A1-9B53-1BE2DA8EEE61}"/>
              </a:ext>
            </a:extLst>
          </p:cNvPr>
          <p:cNvSpPr/>
          <p:nvPr/>
        </p:nvSpPr>
        <p:spPr>
          <a:xfrm>
            <a:off x="3311691" y="343323"/>
            <a:ext cx="69372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>
                <a:ln>
                  <a:noFill/>
                </a:ln>
                <a:solidFill>
                  <a:srgbClr val="062806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Заключение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62806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">
        <p14:prism isContent="1"/>
      </p:transition>
    </mc:Choice>
    <mc:Fallback xmlns="">
      <p:transition spd="slow" advClick="0" advTm="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</Words>
  <Application>Microsoft Office PowerPoint</Application>
  <PresentationFormat>Произвольный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1_Тема Office</vt:lpstr>
      <vt:lpstr>Взаимодействие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родителями</dc:title>
  <dc:creator>User</dc:creator>
  <cp:lastModifiedBy>Маркус</cp:lastModifiedBy>
  <cp:revision>3</cp:revision>
  <dcterms:created xsi:type="dcterms:W3CDTF">2020-10-10T14:42:00Z</dcterms:created>
  <dcterms:modified xsi:type="dcterms:W3CDTF">2020-10-10T18:45:02Z</dcterms:modified>
</cp:coreProperties>
</file>