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57" r:id="rId4"/>
    <p:sldId id="265" r:id="rId5"/>
    <p:sldId id="258" r:id="rId6"/>
    <p:sldId id="259" r:id="rId7"/>
    <p:sldId id="260" r:id="rId8"/>
    <p:sldId id="261" r:id="rId9"/>
    <p:sldId id="264" r:id="rId10"/>
    <p:sldId id="262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4572" y="769441"/>
            <a:ext cx="87299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4400" b="1" i="1" u="none" strike="noStrike" kern="0" cap="all" spc="0" normalizeH="0" baseline="0" noProof="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Trebuchet MS"/>
                <a:ea typeface="+mj-ea"/>
                <a:cs typeface="+mj-cs"/>
              </a:rPr>
              <a:t>Дополнительные образовательные услуги  </a:t>
            </a:r>
            <a:r>
              <a:rPr lang="ru-RU" sz="4400" b="1" i="1" kern="0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rebuchet MS"/>
                <a:ea typeface="+mj-ea"/>
                <a:cs typeface="+mj-cs"/>
              </a:rPr>
              <a:t>- </a:t>
            </a:r>
            <a:r>
              <a:rPr lang="ru-RU" sz="4400" b="1" i="1" kern="0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rebuchet MS"/>
                <a:ea typeface="+mj-ea"/>
                <a:cs typeface="+mj-cs"/>
              </a:rPr>
              <a:t>Кружок «</a:t>
            </a:r>
            <a:r>
              <a:rPr lang="ru-RU" sz="4400" b="1" i="1" kern="0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rebuchet MS"/>
                <a:ea typeface="+mj-ea"/>
                <a:cs typeface="+mj-cs"/>
              </a:rPr>
              <a:t>Вязание»</a:t>
            </a:r>
            <a:endParaRPr lang="ru-RU" sz="1600" kern="0" dirty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1" u="none" strike="noStrike" kern="0" cap="all" spc="0" normalizeH="0" baseline="0" noProof="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Trebuchet MS"/>
                <a:ea typeface="+mj-ea"/>
                <a:cs typeface="+mj-cs"/>
              </a:rPr>
              <a:t/>
            </a:r>
            <a:br>
              <a:rPr kumimoji="0" lang="ru-RU" sz="4800" b="1" i="1" u="none" strike="noStrike" kern="0" cap="all" spc="0" normalizeH="0" baseline="0" noProof="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Trebuchet MS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72" y="2924944"/>
            <a:ext cx="4243429" cy="3600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1" t="1947" r="10671" b="2893"/>
          <a:stretch/>
        </p:blipFill>
        <p:spPr bwMode="auto">
          <a:xfrm>
            <a:off x="4716016" y="2918373"/>
            <a:ext cx="4248472" cy="3553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043608" y="201405"/>
            <a:ext cx="73808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C00000"/>
                </a:solidFill>
                <a:cs typeface="Mongolian Baiti" panose="03000500000000000000" pitchFamily="66" charset="0"/>
              </a:rPr>
              <a:t>МУНИЦИПАЛЬНОЕ КАЗЕННОЕ ДОШКОЛЬНОЕ ОБРАЗОВАТЕЛЬНОЕ УЧРЕЖДЕНИЕ ДЕТСКИЙ САД РАДУГА ОБЩЕРАЗВИВАЮЩЕГО ВИДА С.В-КАЗАНИЩЕ БУЙНАКСКОГО РАЙОНА РЕСПУБЛИКИ ДАГЕСТАН</a:t>
            </a:r>
          </a:p>
        </p:txBody>
      </p:sp>
      <p:pic>
        <p:nvPicPr>
          <p:cNvPr id="2" name="Фоновая музыка - Фон_(Inkompmusic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0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">
        <p14:conveyor dir="l"/>
      </p:transition>
    </mc:Choice>
    <mc:Fallback xmlns="">
      <p:transition spd="slow" advClick="0" advTm="1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2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2" b="21334"/>
          <a:stretch/>
        </p:blipFill>
        <p:spPr bwMode="auto">
          <a:xfrm rot="16200000">
            <a:off x="1892878" y="-84565"/>
            <a:ext cx="4968552" cy="709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63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">
        <p14:conveyor dir="l"/>
      </p:transition>
    </mc:Choice>
    <mc:Fallback xmlns="">
      <p:transition spd="slow" advClick="0" advTm="1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5122" name="Picture 2" descr="http://900igr.net/up/datas/78560/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773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78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476672"/>
            <a:ext cx="5400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Open Sans"/>
              </a:rPr>
              <a:t>Приглашаю в мир чудес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Open Sans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Open Sans"/>
              </a:rPr>
              <a:t>Где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Open Sans"/>
              </a:rPr>
              <a:t>шумит высокий лес.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Open Sans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Open Sans"/>
              </a:rPr>
              <a:t>В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Open Sans"/>
              </a:rPr>
              <a:t>том лесу стоит дворец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Open Sans"/>
              </a:rPr>
              <a:t>,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Open Sans"/>
              </a:rPr>
              <a:t>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Open Sans"/>
              </a:rPr>
              <a:t>Во дворце открыт ларец.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Open Sans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Open Sans"/>
              </a:rPr>
              <a:t>В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Open Sans"/>
              </a:rPr>
              <a:t>нем вещицы дорогие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Open Sans"/>
              </a:rPr>
              <a:t>,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Open Sans"/>
              </a:rPr>
              <a:t>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Open Sans"/>
              </a:rPr>
              <a:t>А на взгляд, совсем простые: Спицы, ножницы, крючки, Нитки, ткани и клубки.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Open Sans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Open Sans"/>
              </a:rPr>
              <a:t>А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Open Sans"/>
              </a:rPr>
              <a:t>крючок такой проворный Свяжет вам сейчас салфетку И игрушки, и прихватки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Open Sans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Open Sans"/>
              </a:rPr>
              <a:t>Мы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Open Sans"/>
              </a:rPr>
              <a:t>откроем все таланты.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 descr="C:\Users\Джамалутдин\AppData\Local\Microsoft\Windows\Temporary Internet Files\Content.Word\IMG-20190920-WA000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43106"/>
            <a:ext cx="3240360" cy="5034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418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76316"/>
            <a:ext cx="7056784" cy="518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65738" y="260648"/>
            <a:ext cx="7238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Open Sans"/>
              </a:rPr>
              <a:t>Так проходят занятия кружка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2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">
        <p14:conveyor dir="l"/>
      </p:transition>
    </mc:Choice>
    <mc:Fallback xmlns="">
      <p:transition spd="slow" advClick="0" advTm="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5" name="Рисунок 4" descr="C:\Users\Джамалутдин\AppData\Local\Microsoft\Windows\Temporary Internet Files\Content.Word\IMG-20190918-WA002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416824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552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6408712" cy="5975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67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">
        <p14:conveyor dir="l"/>
      </p:transition>
    </mc:Choice>
    <mc:Fallback xmlns="">
      <p:transition spd="slow" advClick="0" advTm="1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5" name="Рисунок 4" descr="C:\Users\Джамалутдин\AppData\Local\Microsoft\Windows\Temporary Internet Files\Content.Word\IMG-20190920-WA000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776864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007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">
        <p14:conveyor dir="l"/>
      </p:transition>
    </mc:Choice>
    <mc:Fallback xmlns="">
      <p:transition spd="slow" advClick="0" advTm="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5" name="Рисунок 4" descr="C:\Users\Джамалутдин\AppData\Local\Microsoft\Windows\Temporary Internet Files\Content.Word\IMG-20190920-WA000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136904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851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">
        <p14:conveyor dir="l"/>
      </p:transition>
    </mc:Choice>
    <mc:Fallback xmlns="">
      <p:transition spd="slow" advClick="0" advTm="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5" name="Рисунок 4" descr="C:\Users\Джамалутдин\AppData\Local\Microsoft\Windows\Temporary Internet Files\Content.Word\IMG-20190920-WA000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6480720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4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">
        <p14:conveyor dir="l"/>
      </p:transition>
    </mc:Choice>
    <mc:Fallback xmlns="">
      <p:transition spd="slow" advClick="0" advTm="1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5" name="Рисунок 4" descr="C:\Users\Джамалутдин\AppData\Local\Microsoft\Windows\Temporary Internet Files\Content.Word\IMG-20190920-WA002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87" y="476672"/>
            <a:ext cx="7560840" cy="56886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933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">
        <p:split orient="vert"/>
      </p:transition>
    </mc:Choice>
    <mc:Fallback xmlns="">
      <p:transition spd="slow" advClick="0" advTm="1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70</TotalTime>
  <Words>84</Words>
  <Application>Microsoft Office PowerPoint</Application>
  <PresentationFormat>Экран (4:3)</PresentationFormat>
  <Paragraphs>12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Дополнительные образовательные услуги  -  кружок вязания </dc:title>
  <cp:lastModifiedBy>Джамалутдин</cp:lastModifiedBy>
  <cp:revision>12</cp:revision>
  <dcterms:modified xsi:type="dcterms:W3CDTF">2019-09-22T22:25:15Z</dcterms:modified>
</cp:coreProperties>
</file>