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57" r:id="rId4"/>
    <p:sldId id="265" r:id="rId5"/>
    <p:sldId id="258" r:id="rId6"/>
    <p:sldId id="259" r:id="rId7"/>
    <p:sldId id="260" r:id="rId8"/>
    <p:sldId id="261" r:id="rId9"/>
    <p:sldId id="264" r:id="rId10"/>
    <p:sldId id="262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4572" y="769441"/>
            <a:ext cx="87299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4400" b="1" i="1" u="none" strike="noStrike" kern="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Trebuchet MS"/>
                <a:ea typeface="+mj-ea"/>
                <a:cs typeface="+mj-cs"/>
              </a:rPr>
              <a:t>Дополнительные образовательные услуги  </a:t>
            </a:r>
            <a:r>
              <a:rPr lang="ru-RU" sz="4400" b="1" i="1" kern="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  <a:ea typeface="+mj-ea"/>
                <a:cs typeface="+mj-cs"/>
              </a:rPr>
              <a:t>- </a:t>
            </a:r>
            <a:r>
              <a:rPr lang="ru-RU" sz="4400" b="1" i="1" kern="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  <a:ea typeface="+mj-ea"/>
                <a:cs typeface="+mj-cs"/>
              </a:rPr>
              <a:t>Кружок «</a:t>
            </a:r>
            <a:r>
              <a:rPr lang="ru-RU" sz="4400" b="1" i="1" kern="0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  <a:ea typeface="+mj-ea"/>
                <a:cs typeface="+mj-cs"/>
              </a:rPr>
              <a:t>Вязание»</a:t>
            </a:r>
            <a:endParaRPr lang="ru-RU" sz="16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ru-RU" sz="4800" b="1" i="1" u="none" strike="noStrike" kern="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2" y="2924944"/>
            <a:ext cx="4243429" cy="36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1947" r="10671" b="2893"/>
          <a:stretch/>
        </p:blipFill>
        <p:spPr bwMode="auto">
          <a:xfrm>
            <a:off x="4716016" y="2918373"/>
            <a:ext cx="4248472" cy="3553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43608" y="201405"/>
            <a:ext cx="73808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cs typeface="Mongolian Baiti" panose="03000500000000000000" pitchFamily="66" charset="0"/>
              </a:rPr>
              <a:t>МУНИЦИПАЛЬНОЕ КАЗЕННОЕ ДОШКОЛЬНОЕ ОБРАЗОВАТЕЛЬНОЕ УЧРЕЖДЕНИЕ ДЕТСКИЙ САД РАДУГА ОБЩЕРАЗВИВАЮЩЕГО ВИДА С.В-КАЗАНИЩЕ БУЙНАКСКОГО РАЙОНА РЕСПУБЛИКИ ДАГЕСТАН</a:t>
            </a:r>
          </a:p>
        </p:txBody>
      </p:sp>
      <p:pic>
        <p:nvPicPr>
          <p:cNvPr id="2" name="Фоновая музыка - Фон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">
        <p14:conveyor dir="l"/>
      </p:transition>
    </mc:Choice>
    <mc:Fallback xmlns=""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" b="21334"/>
          <a:stretch/>
        </p:blipFill>
        <p:spPr bwMode="auto">
          <a:xfrm rot="16200000">
            <a:off x="1892878" y="-84565"/>
            <a:ext cx="4968552" cy="70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6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">
        <p14:conveyor dir="l"/>
      </p:transition>
    </mc:Choice>
    <mc:Fallback xmlns=""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122" name="Picture 2" descr="http://900igr.net/up/datas/78560/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76672"/>
            <a:ext cx="540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Приглашаю в мир чудес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Open Sans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Где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шумит высокий лес.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Open Sans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В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том лесу стоит дворец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,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Во дворце открыт ларец.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Open Sans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В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нем вещицы дорогие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,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А на взгляд, совсем простые: Спицы, ножницы, крючки, Нитки, ткани и клубки.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Open Sans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А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крючок такой проворный Свяжет вам сейчас салфетку И игрушки, и прихватки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Open Sans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Open Sans"/>
              </a:rPr>
              <a:t>Мы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Open Sans"/>
              </a:rPr>
              <a:t>откроем все таланты.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C:\Users\Джамалутдин\AppData\Local\Microsoft\Windows\Temporary Internet Files\Content.Word\IMG-20190920-WA0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43106"/>
            <a:ext cx="3240360" cy="5034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1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76316"/>
            <a:ext cx="7056784" cy="5188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5738" y="260648"/>
            <a:ext cx="7238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Open Sans"/>
              </a:rPr>
              <a:t>Так проходят занятия кружка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">
        <p14:conveyor dir="l"/>
      </p:transition>
    </mc:Choice>
    <mc:Fallback xmlns="">
      <p:transition spd="slow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Рисунок 4" descr="C:\Users\Джамалутдин\AppData\Local\Microsoft\Windows\Temporary Internet Files\Content.Word\IMG-20190918-WA002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416824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408712" cy="597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6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">
        <p14:conveyor dir="l"/>
      </p:transition>
    </mc:Choice>
    <mc:Fallback xmlns=""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Рисунок 4" descr="C:\Users\Джамалутдин\AppData\Local\Microsoft\Windows\Temporary Internet Files\Content.Word\IMG-20190920-WA0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76864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0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">
        <p14:conveyor dir="l"/>
      </p:transition>
    </mc:Choice>
    <mc:Fallback xmlns="">
      <p:transition spd="slow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Рисунок 4" descr="C:\Users\Джамалутдин\AppData\Local\Microsoft\Windows\Temporary Internet Files\Content.Word\IMG-20190920-WA00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5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">
        <p14:conveyor dir="l"/>
      </p:transition>
    </mc:Choice>
    <mc:Fallback xmlns="">
      <p:transition spd="slow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Рисунок 4" descr="C:\Users\Джамалутдин\AppData\Local\Microsoft\Windows\Temporary Internet Files\Content.Word\IMG-20190920-WA00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480720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">
        <p14:conveyor dir="l"/>
      </p:transition>
    </mc:Choice>
    <mc:Fallback xmlns=""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Рисунок 4" descr="C:\Users\Джамалутдин\AppData\Local\Microsoft\Windows\Temporary Internet Files\Content.Word\IMG-20190920-WA00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7" y="476672"/>
            <a:ext cx="7560840" cy="5688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3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">
        <p:split orient="vert"/>
      </p:transition>
    </mc:Choice>
    <mc:Fallback xmlns="">
      <p:transition spd="slow" advClick="0" advTm="1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70</TotalTime>
  <Words>84</Words>
  <Application>Microsoft Office PowerPoint</Application>
  <PresentationFormat>Экран (4:3)</PresentationFormat>
  <Paragraphs>12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Дополнительные образовательные услуги  -  кружок вязания </dc:title>
  <cp:lastModifiedBy>Джамалутдин</cp:lastModifiedBy>
  <cp:revision>12</cp:revision>
  <dcterms:modified xsi:type="dcterms:W3CDTF">2019-09-22T22:25:15Z</dcterms:modified>
</cp:coreProperties>
</file>