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  <p:sldMasterId id="2147483720" r:id="rId5"/>
    <p:sldMasterId id="2147483732" r:id="rId6"/>
  </p:sldMasterIdLst>
  <p:sldIdLst>
    <p:sldId id="260" r:id="rId7"/>
    <p:sldId id="273" r:id="rId8"/>
    <p:sldId id="263" r:id="rId9"/>
    <p:sldId id="262" r:id="rId10"/>
    <p:sldId id="271" r:id="rId11"/>
    <p:sldId id="272" r:id="rId12"/>
    <p:sldId id="264" r:id="rId13"/>
    <p:sldId id="261" r:id="rId14"/>
    <p:sldId id="265" r:id="rId15"/>
    <p:sldId id="266" r:id="rId16"/>
    <p:sldId id="267" r:id="rId17"/>
    <p:sldId id="268" r:id="rId18"/>
    <p:sldId id="269" r:id="rId19"/>
    <p:sldId id="27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74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0" descr="a_e2d893b5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1428750" cy="189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33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44F71-32D6-4A8A-89DD-54AF0468B46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38963" y="6500813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t>corowina.ucoz.com</a:t>
            </a: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54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A0D4AE-0945-436A-9E1D-77BB0EC426E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D69CE-2B8A-4DA3-9DD0-01EABD3CF242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920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057E7-32B2-4054-B91B-67483F08E8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956C3-45D3-4B84-B561-A76C5C66C650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78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0" descr="a_e2d893b5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1428750" cy="189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33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44F71-32D6-4A8A-89DD-54AF0468B46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38963" y="6500813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t>corowina.ucoz.com</a:t>
            </a: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54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8C873-0A9B-4722-B1E9-7C7241A8FB5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BA3A5-246F-4405-82B3-93C32E7A3953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07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795A2-B522-4F99-B248-0FDF2DF9854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90942-C62E-4226-81BE-60AFE5A4834F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17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E5713-078A-4FFD-AA25-C6805C308E1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0C412-CFFB-402A-8255-46534D146C7B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3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1E429-C51C-4E2E-B866-0AAB5DA0A5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FEDCF-24D6-426C-8B98-5F7C21A5D0F8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54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1A054-CFE4-4D6A-8876-AD790DA04A7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F412A-3ED3-46DF-9647-F009B541A971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959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E85D1-4C51-47E4-A178-9680728F753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0FD22-0568-4366-861C-4DE42F2730C1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18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AF716-0574-4C80-9546-86FFC316E0C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ADF2C-E0A3-4276-91DF-99EE0037CEF2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93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8C873-0A9B-4722-B1E9-7C7241A8FB5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BA3A5-246F-4405-82B3-93C32E7A3953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07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E3B3A-D58C-4F06-AD96-938482B8F13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4E70C-9BA0-48FE-8463-9E9429C05362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72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A0D4AE-0945-436A-9E1D-77BB0EC426E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D69CE-2B8A-4DA3-9DD0-01EABD3CF242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920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057E7-32B2-4054-B91B-67483F08E8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956C3-45D3-4B84-B561-A76C5C66C650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78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0" descr="a_e2d893b5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1428750" cy="189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33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44F71-32D6-4A8A-89DD-54AF0468B46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38963" y="6500813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t>corowina.ucoz.com</a:t>
            </a: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54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8C873-0A9B-4722-B1E9-7C7241A8FB5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BA3A5-246F-4405-82B3-93C32E7A3953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07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795A2-B522-4F99-B248-0FDF2DF9854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90942-C62E-4226-81BE-60AFE5A4834F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17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E5713-078A-4FFD-AA25-C6805C308E1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0C412-CFFB-402A-8255-46534D146C7B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3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1E429-C51C-4E2E-B866-0AAB5DA0A5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FEDCF-24D6-426C-8B98-5F7C21A5D0F8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54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1A054-CFE4-4D6A-8876-AD790DA04A7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F412A-3ED3-46DF-9647-F009B541A971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959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E85D1-4C51-47E4-A178-9680728F753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0FD22-0568-4366-861C-4DE42F2730C1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18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795A2-B522-4F99-B248-0FDF2DF9854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90942-C62E-4226-81BE-60AFE5A4834F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17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AF716-0574-4C80-9546-86FFC316E0C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ADF2C-E0A3-4276-91DF-99EE0037CEF2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93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E3B3A-D58C-4F06-AD96-938482B8F13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4E70C-9BA0-48FE-8463-9E9429C05362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72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A0D4AE-0945-436A-9E1D-77BB0EC426E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D69CE-2B8A-4DA3-9DD0-01EABD3CF242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920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057E7-32B2-4054-B91B-67483F08E8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956C3-45D3-4B84-B561-A76C5C66C650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78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0" descr="a_e2d893b5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1428750" cy="189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33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44F71-32D6-4A8A-89DD-54AF0468B46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38963" y="6500813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t>corowina.ucoz.com</a:t>
            </a: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54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8C873-0A9B-4722-B1E9-7C7241A8FB5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BA3A5-246F-4405-82B3-93C32E7A3953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07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795A2-B522-4F99-B248-0FDF2DF9854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90942-C62E-4226-81BE-60AFE5A4834F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17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E5713-078A-4FFD-AA25-C6805C308E1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0C412-CFFB-402A-8255-46534D146C7B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3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1E429-C51C-4E2E-B866-0AAB5DA0A5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FEDCF-24D6-426C-8B98-5F7C21A5D0F8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54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1A054-CFE4-4D6A-8876-AD790DA04A7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F412A-3ED3-46DF-9647-F009B541A971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959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E5713-078A-4FFD-AA25-C6805C308E1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0C412-CFFB-402A-8255-46534D146C7B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3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E85D1-4C51-47E4-A178-9680728F753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0FD22-0568-4366-861C-4DE42F2730C1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18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AF716-0574-4C80-9546-86FFC316E0C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ADF2C-E0A3-4276-91DF-99EE0037CEF2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93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E3B3A-D58C-4F06-AD96-938482B8F13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4E70C-9BA0-48FE-8463-9E9429C05362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72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A0D4AE-0945-436A-9E1D-77BB0EC426E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D69CE-2B8A-4DA3-9DD0-01EABD3CF242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920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057E7-32B2-4054-B91B-67483F08E8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956C3-45D3-4B84-B561-A76C5C66C650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78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0" descr="a_e2d893b5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1428750" cy="189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33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44F71-32D6-4A8A-89DD-54AF0468B46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38963" y="6500813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t>corowina.ucoz.com</a:t>
            </a: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54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8C873-0A9B-4722-B1E9-7C7241A8FB5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BA3A5-246F-4405-82B3-93C32E7A3953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07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795A2-B522-4F99-B248-0FDF2DF9854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90942-C62E-4226-81BE-60AFE5A4834F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17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E5713-078A-4FFD-AA25-C6805C308E1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0C412-CFFB-402A-8255-46534D146C7B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3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1E429-C51C-4E2E-B866-0AAB5DA0A5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FEDCF-24D6-426C-8B98-5F7C21A5D0F8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54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1E429-C51C-4E2E-B866-0AAB5DA0A5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FEDCF-24D6-426C-8B98-5F7C21A5D0F8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54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1A054-CFE4-4D6A-8876-AD790DA04A7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F412A-3ED3-46DF-9647-F009B541A971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959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E85D1-4C51-47E4-A178-9680728F753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0FD22-0568-4366-861C-4DE42F2730C1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18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AF716-0574-4C80-9546-86FFC316E0C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ADF2C-E0A3-4276-91DF-99EE0037CEF2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93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E3B3A-D58C-4F06-AD96-938482B8F13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4E70C-9BA0-48FE-8463-9E9429C05362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72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A0D4AE-0945-436A-9E1D-77BB0EC426E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D69CE-2B8A-4DA3-9DD0-01EABD3CF242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920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057E7-32B2-4054-B91B-67483F08E8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956C3-45D3-4B84-B561-A76C5C66C650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78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0" descr="a_e2d893b5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1428750" cy="189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33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44F71-32D6-4A8A-89DD-54AF0468B46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38963" y="6500813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t>corowina.ucoz.com</a:t>
            </a: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54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8C873-0A9B-4722-B1E9-7C7241A8FB5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BA3A5-246F-4405-82B3-93C32E7A3953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07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795A2-B522-4F99-B248-0FDF2DF9854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90942-C62E-4226-81BE-60AFE5A4834F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17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E5713-078A-4FFD-AA25-C6805C308E1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0C412-CFFB-402A-8255-46534D146C7B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3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1A054-CFE4-4D6A-8876-AD790DA04A7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F412A-3ED3-46DF-9647-F009B541A971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959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1E429-C51C-4E2E-B866-0AAB5DA0A5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FEDCF-24D6-426C-8B98-5F7C21A5D0F8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54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1A054-CFE4-4D6A-8876-AD790DA04A7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F412A-3ED3-46DF-9647-F009B541A971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959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E85D1-4C51-47E4-A178-9680728F753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0FD22-0568-4366-861C-4DE42F2730C1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18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AF716-0574-4C80-9546-86FFC316E0C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ADF2C-E0A3-4276-91DF-99EE0037CEF2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93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E3B3A-D58C-4F06-AD96-938482B8F13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4E70C-9BA0-48FE-8463-9E9429C05362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72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A0D4AE-0945-436A-9E1D-77BB0EC426E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D69CE-2B8A-4DA3-9DD0-01EABD3CF242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920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057E7-32B2-4054-B91B-67483F08E8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956C3-45D3-4B84-B561-A76C5C66C650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78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E85D1-4C51-47E4-A178-9680728F753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0FD22-0568-4366-861C-4DE42F2730C1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18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AF716-0574-4C80-9546-86FFC316E0C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ADF2C-E0A3-4276-91DF-99EE0037CEF2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93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E3B3A-D58C-4F06-AD96-938482B8F13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4E70C-9BA0-48FE-8463-9E9429C05362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72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 userDrawn="1"/>
        </p:nvSpPr>
        <p:spPr>
          <a:xfrm>
            <a:off x="428596" y="285728"/>
            <a:ext cx="8358246" cy="6286544"/>
          </a:xfrm>
          <a:prstGeom prst="roundRect">
            <a:avLst/>
          </a:prstGeom>
          <a:solidFill>
            <a:srgbClr val="C1FFC1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relaxedInset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29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0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39CCF50-0957-4B5C-8362-69DAF0A843C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643438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t>corowina.ucoz.com</a:t>
            </a: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1034" name="Рисунок 9" descr="1263974281_6.jpg"/>
          <p:cNvPicPr>
            <a:picLocks noChangeAspect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00" y="5357813"/>
            <a:ext cx="152082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40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 userDrawn="1"/>
        </p:nvSpPr>
        <p:spPr>
          <a:xfrm>
            <a:off x="428596" y="285728"/>
            <a:ext cx="8358246" cy="6286544"/>
          </a:xfrm>
          <a:prstGeom prst="roundRect">
            <a:avLst/>
          </a:prstGeom>
          <a:solidFill>
            <a:srgbClr val="C1FFC1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relaxedInset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29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0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39CCF50-0957-4B5C-8362-69DAF0A843C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643438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t>corowina.ucoz.com</a:t>
            </a: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1034" name="Рисунок 9" descr="1263974281_6.jpg"/>
          <p:cNvPicPr>
            <a:picLocks noChangeAspect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00" y="5357813"/>
            <a:ext cx="152082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40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 userDrawn="1"/>
        </p:nvSpPr>
        <p:spPr>
          <a:xfrm>
            <a:off x="428596" y="285728"/>
            <a:ext cx="8358246" cy="6286544"/>
          </a:xfrm>
          <a:prstGeom prst="roundRect">
            <a:avLst/>
          </a:prstGeom>
          <a:solidFill>
            <a:srgbClr val="C1FFC1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relaxedInset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29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0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39CCF50-0957-4B5C-8362-69DAF0A843C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643438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t>corowina.ucoz.com</a:t>
            </a: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1034" name="Рисунок 9" descr="1263974281_6.jpg"/>
          <p:cNvPicPr>
            <a:picLocks noChangeAspect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00" y="5357813"/>
            <a:ext cx="152082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40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 userDrawn="1"/>
        </p:nvSpPr>
        <p:spPr>
          <a:xfrm>
            <a:off x="428596" y="285728"/>
            <a:ext cx="8358246" cy="6286544"/>
          </a:xfrm>
          <a:prstGeom prst="roundRect">
            <a:avLst/>
          </a:prstGeom>
          <a:solidFill>
            <a:srgbClr val="C1FFC1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relaxedInset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29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0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39CCF50-0957-4B5C-8362-69DAF0A843C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643438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t>corowina.ucoz.com</a:t>
            </a: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1034" name="Рисунок 9" descr="1263974281_6.jpg"/>
          <p:cNvPicPr>
            <a:picLocks noChangeAspect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00" y="5357813"/>
            <a:ext cx="152082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40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 userDrawn="1"/>
        </p:nvSpPr>
        <p:spPr>
          <a:xfrm>
            <a:off x="428596" y="285728"/>
            <a:ext cx="8358246" cy="6286544"/>
          </a:xfrm>
          <a:prstGeom prst="roundRect">
            <a:avLst/>
          </a:prstGeom>
          <a:solidFill>
            <a:srgbClr val="C1FFC1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relaxedInset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29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0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39CCF50-0957-4B5C-8362-69DAF0A843C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643438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t>corowina.ucoz.com</a:t>
            </a: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1034" name="Рисунок 9" descr="1263974281_6.jpg"/>
          <p:cNvPicPr>
            <a:picLocks noChangeAspect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00" y="5357813"/>
            <a:ext cx="152082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40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 userDrawn="1"/>
        </p:nvSpPr>
        <p:spPr>
          <a:xfrm>
            <a:off x="428596" y="285728"/>
            <a:ext cx="8358246" cy="6286544"/>
          </a:xfrm>
          <a:prstGeom prst="roundRect">
            <a:avLst/>
          </a:prstGeom>
          <a:solidFill>
            <a:srgbClr val="C1FFC1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relaxedInset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29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0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39CCF50-0957-4B5C-8362-69DAF0A843C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643438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t>corowina.ucoz.com</a:t>
            </a: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1034" name="Рисунок 9" descr="1263974281_6.jpg"/>
          <p:cNvPicPr>
            <a:picLocks noChangeAspect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00" y="5357813"/>
            <a:ext cx="152082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40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7" y="476672"/>
            <a:ext cx="76724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cs typeface="Mongolian Baiti" panose="03000500000000000000" pitchFamily="66" charset="0"/>
              </a:rPr>
              <a:t>МУНИЦИПАЛЬНОЕ КАЗЕННОЕ ДОШКОЛЬНОЕ ОБРАЗОВАТЕЛЬНОЕ УЧРЕЖДЕНИЕ ДЕТСКИЙ САД РАДУГА ОБЩЕРАЗВИВАЮЩЕГО ВИДА С.В-КАЗАНИЩЕ БУЙНАКСКОГО РАЙОНА РЕСПУБЛИКИ ДАГЕСТАН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99591" y="1844824"/>
            <a:ext cx="712879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b="1" dirty="0">
                <a:ln w="1905">
                  <a:solidFill>
                    <a:srgbClr val="7E6BC9">
                      <a:lumMod val="50000"/>
                    </a:srgbClr>
                  </a:solidFill>
                </a:ln>
                <a:gradFill>
                  <a:gsLst>
                    <a:gs pos="0">
                      <a:srgbClr val="A379BB">
                        <a:shade val="20000"/>
                        <a:satMod val="200000"/>
                      </a:srgbClr>
                    </a:gs>
                    <a:gs pos="78000">
                      <a:srgbClr val="A379BB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A379BB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Развивающая  предметно - пространственная среда группы в соответствии с ФГОС ДО</a:t>
            </a:r>
          </a:p>
        </p:txBody>
      </p:sp>
      <p:pic>
        <p:nvPicPr>
          <p:cNvPr id="2" name="Музыка - Для_(Inkompmusic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84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14:ferris dir="l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Джамалутдин\AppData\Local\Microsoft\Windows\Temporary Internet Files\Content.Word\IMG-20190918-WA004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233" y="802788"/>
            <a:ext cx="6336703" cy="4608512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5745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14:ferris dir="l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Джамалутдин\AppData\Local\Microsoft\Windows\Temporary Internet Files\Content.Word\IMG-20190918-WA004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08720"/>
            <a:ext cx="6768752" cy="47525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206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2243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14:ferris dir="l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IMG-20190919-WA00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36711"/>
            <a:ext cx="3744416" cy="42112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39" name="Picture 3" descr="IMG-20190919-WA00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56791"/>
            <a:ext cx="3816424" cy="38164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1659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14:ferris dir="l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1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1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1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IMG-20190919-WA002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30"/>
          <a:stretch/>
        </p:blipFill>
        <p:spPr bwMode="auto">
          <a:xfrm>
            <a:off x="4644008" y="1196752"/>
            <a:ext cx="3600400" cy="41859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164" name="Picture 4" descr="IMG-20190919-WA003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5" t="230" r="4797" b="20240"/>
          <a:stretch/>
        </p:blipFill>
        <p:spPr bwMode="auto">
          <a:xfrm>
            <a:off x="755576" y="1198921"/>
            <a:ext cx="3600400" cy="42166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4536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14:ferris dir="l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921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 descr="https://drasler.ru/wp-content/uploads/2019/06/%D0%A1%D0%BC%D0%B0%D0%B9%D0%BB%D0%B8%D0%BA%D0%B8-%D0%B6%D0%B8%D0%B2%D1%8B%D0%B5-%D0%B4%D0%BB%D1%8F-%D0%BF%D1%80%D0%B5%D0%B7%D0%B5%D0%BD%D1%82%D0%B0%D1%86%D0%B8%D0%B8-%D1%81%D0%BF%D0%B0%D1%81%D0%B8%D0%B1%D0%BE-%D0%B7%D0%B0-%D0%B2%D0%BD%D0%B8%D0%BC%D0%B0%D0%BD%D0%B8%D0%B5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7"/>
            <a:ext cx="8280920" cy="61926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5372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14:ferris dir="l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3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3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3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3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3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3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980728"/>
            <a:ext cx="77768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215" algn="just" fontAlgn="base">
              <a:spcBef>
                <a:spcPct val="0"/>
              </a:spcBef>
              <a:defRPr/>
            </a:pPr>
            <a:r>
              <a:rPr lang="ru-RU" sz="2400" b="1" kern="100" dirty="0">
                <a:solidFill>
                  <a:srgbClr val="C00000"/>
                </a:solidFill>
              </a:rPr>
              <a:t>Образовательная среда </a:t>
            </a:r>
            <a:r>
              <a:rPr lang="ru-RU" sz="2400" b="1" kern="100" dirty="0">
                <a:solidFill>
                  <a:srgbClr val="083802"/>
                </a:solidFill>
              </a:rPr>
              <a:t>– </a:t>
            </a:r>
            <a:r>
              <a:rPr lang="ru-RU" sz="2400" b="1" dirty="0">
                <a:solidFill>
                  <a:srgbClr val="083802"/>
                </a:solidFill>
              </a:rPr>
              <a:t>совокупность условий, целенаправленно создаваемых в целях обеспечения полноценного образования и развития детей.</a:t>
            </a:r>
          </a:p>
          <a:p>
            <a:pPr lvl="0" indent="450215" algn="just" fontAlgn="base">
              <a:spcBef>
                <a:spcPct val="0"/>
              </a:spcBef>
              <a:defRPr/>
            </a:pPr>
            <a:r>
              <a:rPr lang="ru-RU" sz="2400" b="1" kern="100" dirty="0">
                <a:solidFill>
                  <a:srgbClr val="C00000"/>
                </a:solidFill>
              </a:rPr>
              <a:t>Развивающая предметно-пространственная среда </a:t>
            </a:r>
            <a:r>
              <a:rPr lang="ru-RU" sz="2400" b="1" kern="100" dirty="0">
                <a:solidFill>
                  <a:srgbClr val="083802"/>
                </a:solidFill>
              </a:rPr>
              <a:t>– часть образовательной среды, представленная специально организованным пространством (помещениями, участком и т.п.), </a:t>
            </a:r>
            <a:r>
              <a:rPr lang="ru-RU" sz="2400" b="1" dirty="0">
                <a:solidFill>
                  <a:srgbClr val="083802"/>
                </a:solidFill>
              </a:rPr>
              <a:t>материалами, оборудованием и инвентарем для развития детей дошкольного возраста в соответствии с особенностями каждого возрастного этапа, охраны и укрепления их здоровья, учёта особенностей и коррекции недостатков их развития</a:t>
            </a:r>
            <a:endParaRPr lang="ru-RU" sz="2400" b="1" dirty="0">
              <a:solidFill>
                <a:srgbClr val="08380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567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971600" y="764704"/>
            <a:ext cx="7344816" cy="9361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ln w="1905"/>
                <a:gradFill>
                  <a:gsLst>
                    <a:gs pos="0">
                      <a:srgbClr val="A379BB">
                        <a:shade val="20000"/>
                        <a:satMod val="200000"/>
                      </a:srgbClr>
                    </a:gs>
                    <a:gs pos="78000">
                      <a:srgbClr val="A379BB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A379BB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Развивающая предметно-пространственная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ln w="1905"/>
                <a:gradFill>
                  <a:gsLst>
                    <a:gs pos="0">
                      <a:srgbClr val="A379BB">
                        <a:shade val="20000"/>
                        <a:satMod val="200000"/>
                      </a:srgbClr>
                    </a:gs>
                    <a:gs pos="78000">
                      <a:srgbClr val="A379BB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A379BB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среда должна быть</a:t>
            </a: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5148064" y="2132856"/>
            <a:ext cx="3312368" cy="504056"/>
          </a:xfrm>
          <a:prstGeom prst="horizontalScroll">
            <a:avLst/>
          </a:prstGeom>
          <a:solidFill>
            <a:srgbClr val="0070C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 smtClean="0">
                <a:ln>
                  <a:solidFill>
                    <a:srgbClr val="C00000"/>
                  </a:solidFill>
                </a:ln>
              </a:rPr>
              <a:t>содержательно-насыщенной</a:t>
            </a:r>
            <a:endParaRPr lang="ru-RU" dirty="0">
              <a:ln>
                <a:solidFill>
                  <a:srgbClr val="C00000"/>
                </a:solidFill>
              </a:ln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5148064" y="2648701"/>
            <a:ext cx="3312368" cy="347071"/>
          </a:xfrm>
          <a:prstGeom prst="horizontalScroll">
            <a:avLst/>
          </a:prstGeom>
          <a:solidFill>
            <a:schemeClr val="accent6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/>
              <a:t>трансформируемой</a:t>
            </a: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5148063" y="2995772"/>
            <a:ext cx="3247051" cy="504056"/>
          </a:xfrm>
          <a:prstGeom prst="horizontalScroll">
            <a:avLst/>
          </a:prstGeom>
          <a:solidFill>
            <a:srgbClr val="92D05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/>
              <a:t>полифункциональной</a:t>
            </a: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5148064" y="3499828"/>
            <a:ext cx="3276364" cy="505236"/>
          </a:xfrm>
          <a:prstGeom prst="horizontalScroll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 smtClean="0"/>
              <a:t>вариативной</a:t>
            </a:r>
            <a:endParaRPr lang="ru-RU" dirty="0"/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5148064" y="4005064"/>
            <a:ext cx="3308738" cy="504056"/>
          </a:xfrm>
          <a:prstGeom prst="horizontalScroll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/>
              <a:t>доступной</a:t>
            </a: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5148062" y="4509120"/>
            <a:ext cx="3312369" cy="632226"/>
          </a:xfrm>
          <a:prstGeom prst="horizontalScroll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 smtClean="0">
                <a:ln>
                  <a:solidFill>
                    <a:srgbClr val="C00000"/>
                  </a:solidFill>
                </a:ln>
              </a:rPr>
              <a:t>безопасной</a:t>
            </a:r>
            <a:endParaRPr lang="ru-RU" dirty="0">
              <a:ln>
                <a:solidFill>
                  <a:srgbClr val="C00000"/>
                </a:solidFill>
              </a:ln>
            </a:endParaRPr>
          </a:p>
        </p:txBody>
      </p:sp>
      <p:pic>
        <p:nvPicPr>
          <p:cNvPr id="90116" name="Picture 4" descr="IMG-20190919-WA00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97214"/>
            <a:ext cx="4107409" cy="3253625"/>
          </a:xfrm>
          <a:prstGeom prst="round2DiagRect">
            <a:avLst>
              <a:gd name="adj1" fmla="val 16667"/>
              <a:gd name="adj2" fmla="val 0"/>
            </a:avLst>
          </a:prstGeom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284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14:ferris dir="l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90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90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90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90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90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90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90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90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90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Джамалутдин\AppData\Local\Microsoft\Windows\Temporary Internet Files\Content.Word\IMG-20190918-WA003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908720"/>
            <a:ext cx="6624736" cy="46805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284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14:ferris dir="l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Джамалутдин\AppData\Local\Microsoft\Windows\Temporary Internet Files\Content.Word\IMG-20190920-WA002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64704"/>
            <a:ext cx="6696744" cy="53285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8363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Джамалутдин\AppData\Local\Microsoft\Windows\Temporary Internet Files\Content.Word\IMG-20190920-WA002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248" y="1115616"/>
            <a:ext cx="6480720" cy="43924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4481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edge/>
      </p:transition>
    </mc:Choice>
    <mc:Fallback xmlns="">
      <p:transition spd="slow" advClick="0" advTm="0">
        <p:wedg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Джамалутдин\AppData\Local\Microsoft\Windows\Temporary Internet Files\Content.Word\IMG-20190918-WA003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80728"/>
            <a:ext cx="7128792" cy="45365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206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284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14:ferris dir="l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Джамалутдин\AppData\Local\Microsoft\Windows\Temporary Internet Files\Content.Word\IMG-20190918-WA003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08720"/>
            <a:ext cx="6336704" cy="46085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206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284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14:ferris dir="l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Джамалутдин\AppData\Local\Microsoft\Windows\Temporary Internet Files\Content.Word\IMG-20190918-WA004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80727"/>
            <a:ext cx="6696744" cy="45864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206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284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14:ferris dir="l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Тема Office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Тема Office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Тема Office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Тема Office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7_Тема Office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105</Words>
  <Application>Microsoft Office PowerPoint</Application>
  <PresentationFormat>Экран (4:3)</PresentationFormat>
  <Paragraphs>12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2_Тема Office</vt:lpstr>
      <vt:lpstr>3_Тема Office</vt:lpstr>
      <vt:lpstr>4_Тема Office</vt:lpstr>
      <vt:lpstr>5_Тема Office</vt:lpstr>
      <vt:lpstr>6_Тема Office</vt:lpstr>
      <vt:lpstr>7_Тема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Джамалутдин</cp:lastModifiedBy>
  <cp:revision>14</cp:revision>
  <dcterms:modified xsi:type="dcterms:W3CDTF">2019-09-22T22:09:21Z</dcterms:modified>
</cp:coreProperties>
</file>