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sldIdLst>
    <p:sldId id="260" r:id="rId7"/>
    <p:sldId id="273" r:id="rId8"/>
    <p:sldId id="263" r:id="rId9"/>
    <p:sldId id="262" r:id="rId10"/>
    <p:sldId id="271" r:id="rId11"/>
    <p:sldId id="272" r:id="rId12"/>
    <p:sldId id="264" r:id="rId13"/>
    <p:sldId id="261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42875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4F71-32D6-4A8A-89DD-54AF0468B4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63" y="650081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corowina.ucoz.com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4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D4AE-0945-436A-9E1D-77BB0EC426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D69CE-2B8A-4DA3-9DD0-01EABD3CF24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2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57E7-32B2-4054-B91B-67483F08E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956C3-45D3-4B84-B561-A76C5C66C65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42875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4F71-32D6-4A8A-89DD-54AF0468B4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63" y="650081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corowina.ucoz.com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4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8C873-0A9B-4722-B1E9-7C7241A8F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BA3A5-246F-4405-82B3-93C32E7A395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7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795A2-B522-4F99-B248-0FDF2DF985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90942-C62E-4226-81BE-60AFE5A4834F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5713-078A-4FFD-AA25-C6805C308E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0C412-CFFB-402A-8255-46534D146C7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E429-C51C-4E2E-B866-0AAB5DA0A5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FEDCF-24D6-426C-8B98-5F7C21A5D0F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1A054-CFE4-4D6A-8876-AD790DA04A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412A-3ED3-46DF-9647-F009B541A97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5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5D1-4C51-47E4-A178-9680728F75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0FD22-0568-4366-861C-4DE42F2730C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F716-0574-4C80-9546-86FFC316E0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DF2C-E0A3-4276-91DF-99EE0037CEF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8C873-0A9B-4722-B1E9-7C7241A8F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BA3A5-246F-4405-82B3-93C32E7A395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7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3B3A-D58C-4F06-AD96-938482B8F1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4E70C-9BA0-48FE-8463-9E9429C0536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D4AE-0945-436A-9E1D-77BB0EC426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D69CE-2B8A-4DA3-9DD0-01EABD3CF24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2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57E7-32B2-4054-B91B-67483F08E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956C3-45D3-4B84-B561-A76C5C66C65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42875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4F71-32D6-4A8A-89DD-54AF0468B4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63" y="650081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corowina.ucoz.com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4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8C873-0A9B-4722-B1E9-7C7241A8F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BA3A5-246F-4405-82B3-93C32E7A395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7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795A2-B522-4F99-B248-0FDF2DF985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90942-C62E-4226-81BE-60AFE5A4834F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5713-078A-4FFD-AA25-C6805C308E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0C412-CFFB-402A-8255-46534D146C7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E429-C51C-4E2E-B866-0AAB5DA0A5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FEDCF-24D6-426C-8B98-5F7C21A5D0F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1A054-CFE4-4D6A-8876-AD790DA04A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412A-3ED3-46DF-9647-F009B541A97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5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5D1-4C51-47E4-A178-9680728F75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0FD22-0568-4366-861C-4DE42F2730C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795A2-B522-4F99-B248-0FDF2DF985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90942-C62E-4226-81BE-60AFE5A4834F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F716-0574-4C80-9546-86FFC316E0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DF2C-E0A3-4276-91DF-99EE0037CEF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3B3A-D58C-4F06-AD96-938482B8F1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4E70C-9BA0-48FE-8463-9E9429C0536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D4AE-0945-436A-9E1D-77BB0EC426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D69CE-2B8A-4DA3-9DD0-01EABD3CF24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2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57E7-32B2-4054-B91B-67483F08E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956C3-45D3-4B84-B561-A76C5C66C65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42875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4F71-32D6-4A8A-89DD-54AF0468B4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63" y="650081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corowina.ucoz.com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4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8C873-0A9B-4722-B1E9-7C7241A8F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BA3A5-246F-4405-82B3-93C32E7A395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7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795A2-B522-4F99-B248-0FDF2DF985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90942-C62E-4226-81BE-60AFE5A4834F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5713-078A-4FFD-AA25-C6805C308E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0C412-CFFB-402A-8255-46534D146C7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E429-C51C-4E2E-B866-0AAB5DA0A5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FEDCF-24D6-426C-8B98-5F7C21A5D0F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1A054-CFE4-4D6A-8876-AD790DA04A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412A-3ED3-46DF-9647-F009B541A97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5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5713-078A-4FFD-AA25-C6805C308E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0C412-CFFB-402A-8255-46534D146C7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5D1-4C51-47E4-A178-9680728F75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0FD22-0568-4366-861C-4DE42F2730C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F716-0574-4C80-9546-86FFC316E0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DF2C-E0A3-4276-91DF-99EE0037CEF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3B3A-D58C-4F06-AD96-938482B8F1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4E70C-9BA0-48FE-8463-9E9429C0536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D4AE-0945-436A-9E1D-77BB0EC426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D69CE-2B8A-4DA3-9DD0-01EABD3CF24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2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57E7-32B2-4054-B91B-67483F08E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956C3-45D3-4B84-B561-A76C5C66C65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42875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4F71-32D6-4A8A-89DD-54AF0468B4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63" y="650081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corowina.ucoz.com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4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8C873-0A9B-4722-B1E9-7C7241A8F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BA3A5-246F-4405-82B3-93C32E7A395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7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795A2-B522-4F99-B248-0FDF2DF985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90942-C62E-4226-81BE-60AFE5A4834F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5713-078A-4FFD-AA25-C6805C308E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0C412-CFFB-402A-8255-46534D146C7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E429-C51C-4E2E-B866-0AAB5DA0A5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FEDCF-24D6-426C-8B98-5F7C21A5D0F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E429-C51C-4E2E-B866-0AAB5DA0A5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FEDCF-24D6-426C-8B98-5F7C21A5D0F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1A054-CFE4-4D6A-8876-AD790DA04A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412A-3ED3-46DF-9647-F009B541A97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5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5D1-4C51-47E4-A178-9680728F75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0FD22-0568-4366-861C-4DE42F2730C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F716-0574-4C80-9546-86FFC316E0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DF2C-E0A3-4276-91DF-99EE0037CEF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3B3A-D58C-4F06-AD96-938482B8F1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4E70C-9BA0-48FE-8463-9E9429C0536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D4AE-0945-436A-9E1D-77BB0EC426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D69CE-2B8A-4DA3-9DD0-01EABD3CF24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2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57E7-32B2-4054-B91B-67483F08E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956C3-45D3-4B84-B561-A76C5C66C65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42875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4F71-32D6-4A8A-89DD-54AF0468B4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63" y="650081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corowina.ucoz.com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4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8C873-0A9B-4722-B1E9-7C7241A8F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BA3A5-246F-4405-82B3-93C32E7A395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7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795A2-B522-4F99-B248-0FDF2DF985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90942-C62E-4226-81BE-60AFE5A4834F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5713-078A-4FFD-AA25-C6805C308E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0C412-CFFB-402A-8255-46534D146C7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1A054-CFE4-4D6A-8876-AD790DA04A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412A-3ED3-46DF-9647-F009B541A97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5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E429-C51C-4E2E-B866-0AAB5DA0A5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FEDCF-24D6-426C-8B98-5F7C21A5D0F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1A054-CFE4-4D6A-8876-AD790DA04A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412A-3ED3-46DF-9647-F009B541A97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5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5D1-4C51-47E4-A178-9680728F75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0FD22-0568-4366-861C-4DE42F2730C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F716-0574-4C80-9546-86FFC316E0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DF2C-E0A3-4276-91DF-99EE0037CEF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3B3A-D58C-4F06-AD96-938482B8F1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4E70C-9BA0-48FE-8463-9E9429C0536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D4AE-0945-436A-9E1D-77BB0EC426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D69CE-2B8A-4DA3-9DD0-01EABD3CF24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2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57E7-32B2-4054-B91B-67483F08E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956C3-45D3-4B84-B561-A76C5C66C65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5D1-4C51-47E4-A178-9680728F75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0FD22-0568-4366-861C-4DE42F2730C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F716-0574-4C80-9546-86FFC316E0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DF2C-E0A3-4276-91DF-99EE0037CEF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3B3A-D58C-4F06-AD96-938482B8F1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4E70C-9BA0-48FE-8463-9E9429C0536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428596" y="285728"/>
            <a:ext cx="8358246" cy="6286544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9CCF50-0957-4B5C-8362-69DAF0A843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43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corowina.ucoz.com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34" name="Рисунок 9" descr="1263974281_6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5357813"/>
            <a:ext cx="1520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0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428596" y="285728"/>
            <a:ext cx="8358246" cy="6286544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9CCF50-0957-4B5C-8362-69DAF0A843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43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corowina.ucoz.com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34" name="Рисунок 9" descr="1263974281_6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5357813"/>
            <a:ext cx="1520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0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428596" y="285728"/>
            <a:ext cx="8358246" cy="6286544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9CCF50-0957-4B5C-8362-69DAF0A843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43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corowina.ucoz.com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34" name="Рисунок 9" descr="1263974281_6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5357813"/>
            <a:ext cx="1520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0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428596" y="285728"/>
            <a:ext cx="8358246" cy="6286544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9CCF50-0957-4B5C-8362-69DAF0A843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43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corowina.ucoz.com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34" name="Рисунок 9" descr="1263974281_6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5357813"/>
            <a:ext cx="1520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0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428596" y="285728"/>
            <a:ext cx="8358246" cy="6286544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9CCF50-0957-4B5C-8362-69DAF0A843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43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corowina.ucoz.com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34" name="Рисунок 9" descr="1263974281_6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5357813"/>
            <a:ext cx="1520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0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428596" y="285728"/>
            <a:ext cx="8358246" cy="6286544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9CCF50-0957-4B5C-8362-69DAF0A843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43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corowina.ucoz.com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34" name="Рисунок 9" descr="1263974281_6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5357813"/>
            <a:ext cx="1520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0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7" y="476672"/>
            <a:ext cx="7672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cs typeface="Mongolian Baiti" panose="03000500000000000000" pitchFamily="66" charset="0"/>
              </a:rPr>
              <a:t>МУНИЦИПАЛЬНОЕ КАЗЕННОЕ ДОШКОЛЬНОЕ ОБРАЗОВАТЕЛЬНОЕ УЧРЕЖДЕНИЕ ДЕТСКИЙ САД РАДУГА ОБЩЕРАЗВИВАЮЩЕГО ВИДА С.В-КАЗАНИЩЕ БУЙНАКСКОГО РАЙОНА РЕСПУБЛИКИ ДАГЕСТАН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591" y="1844824"/>
            <a:ext cx="712879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ln w="1905">
                  <a:solidFill>
                    <a:srgbClr val="7E6BC9">
                      <a:lumMod val="50000"/>
                    </a:srgbClr>
                  </a:solidFill>
                </a:ln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Развивающая  предметно - пространственная среда группы в соответствии с ФГОС ДО</a:t>
            </a:r>
          </a:p>
        </p:txBody>
      </p:sp>
      <p:pic>
        <p:nvPicPr>
          <p:cNvPr id="2" name="Музыка - Для_(Inkompmusic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жамалутдин\AppData\Local\Microsoft\Windows\Temporary Internet Files\Content.Word\IMG-20190918-WA004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233" y="802788"/>
            <a:ext cx="6336703" cy="4608512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745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жамалутдин\AppData\Local\Microsoft\Windows\Temporary Internet Files\Content.Word\IMG-20190918-WA00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768752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24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IMG-20190919-WA0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1"/>
            <a:ext cx="3744416" cy="4211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 descr="IMG-20190919-WA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1"/>
            <a:ext cx="3816424" cy="3816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65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IMG-20190919-WA00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30"/>
          <a:stretch/>
        </p:blipFill>
        <p:spPr bwMode="auto">
          <a:xfrm>
            <a:off x="4644008" y="1196752"/>
            <a:ext cx="3600400" cy="4185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64" name="Picture 4" descr="IMG-20190919-WA003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230" r="4797" b="20240"/>
          <a:stretch/>
        </p:blipFill>
        <p:spPr bwMode="auto">
          <a:xfrm>
            <a:off x="755576" y="1198921"/>
            <a:ext cx="3600400" cy="4216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5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s://drasler.ru/wp-content/uploads/2019/06/%D0%A1%D0%BC%D0%B0%D0%B9%D0%BB%D0%B8%D0%BA%D0%B8-%D0%B6%D0%B8%D0%B2%D1%8B%D0%B5-%D0%B4%D0%BB%D1%8F-%D0%BF%D1%80%D0%B5%D0%B7%D0%B5%D0%BD%D1%82%D0%B0%D1%86%D0%B8%D0%B8-%D1%81%D0%BF%D0%B0%D1%81%D0%B8%D0%B1%D0%BE-%D0%B7%D0%B0-%D0%B2%D0%BD%D0%B8%D0%BC%D0%B0%D0%BD%D0%B8%D0%B5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8280920" cy="6192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3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 fontAlgn="base">
              <a:spcBef>
                <a:spcPct val="0"/>
              </a:spcBef>
              <a:defRPr/>
            </a:pPr>
            <a:r>
              <a:rPr lang="ru-RU" sz="2400" b="1" kern="100" dirty="0">
                <a:solidFill>
                  <a:srgbClr val="C00000"/>
                </a:solidFill>
              </a:rPr>
              <a:t>Образовательная среда </a:t>
            </a:r>
            <a:r>
              <a:rPr lang="ru-RU" sz="2400" b="1" kern="100" dirty="0">
                <a:solidFill>
                  <a:srgbClr val="083802"/>
                </a:solidFill>
              </a:rPr>
              <a:t>– </a:t>
            </a:r>
            <a:r>
              <a:rPr lang="ru-RU" sz="2400" b="1" dirty="0">
                <a:solidFill>
                  <a:srgbClr val="083802"/>
                </a:solidFill>
              </a:rPr>
              <a:t>совокупность условий, целенаправленно создаваемых в целях обеспечения полноценного образования и развития детей.</a:t>
            </a:r>
          </a:p>
          <a:p>
            <a:pPr lvl="0" indent="450215" algn="just" fontAlgn="base">
              <a:spcBef>
                <a:spcPct val="0"/>
              </a:spcBef>
              <a:defRPr/>
            </a:pPr>
            <a:r>
              <a:rPr lang="ru-RU" sz="2400" b="1" kern="100" dirty="0">
                <a:solidFill>
                  <a:srgbClr val="C00000"/>
                </a:solidFill>
              </a:rPr>
              <a:t>Развивающая предметно-пространственная среда </a:t>
            </a:r>
            <a:r>
              <a:rPr lang="ru-RU" sz="2400" b="1" kern="100" dirty="0">
                <a:solidFill>
                  <a:srgbClr val="083802"/>
                </a:solidFill>
              </a:rPr>
              <a:t>– часть образовательной среды, представленная специально организованным пространством (помещениями, участком и т.п.), </a:t>
            </a:r>
            <a:r>
              <a:rPr lang="ru-RU" sz="2400" b="1" dirty="0">
                <a:solidFill>
                  <a:srgbClr val="083802"/>
                </a:solidFill>
              </a:rPr>
              <a:t>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учёта особенностей и коррекции недостатков их развития</a:t>
            </a:r>
            <a:endParaRPr lang="ru-RU" sz="2400" b="1" dirty="0">
              <a:solidFill>
                <a:srgbClr val="0838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6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71600" y="764704"/>
            <a:ext cx="734481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Развивающая предметно-пространственная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среда должна быть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148064" y="2132856"/>
            <a:ext cx="3312368" cy="504056"/>
          </a:xfrm>
          <a:prstGeom prst="horizontalScroll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ln>
                  <a:solidFill>
                    <a:srgbClr val="C00000"/>
                  </a:solidFill>
                </a:ln>
              </a:rPr>
              <a:t>содержательно-насыщенной</a:t>
            </a:r>
            <a:endParaRPr lang="ru-RU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148064" y="2648701"/>
            <a:ext cx="3312368" cy="347071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трансформируемой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148063" y="2995772"/>
            <a:ext cx="3247051" cy="504056"/>
          </a:xfrm>
          <a:prstGeom prst="horizontalScroll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полифункциональной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148064" y="3499828"/>
            <a:ext cx="3276364" cy="50523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/>
              <a:t>вариативной</a:t>
            </a:r>
            <a:endParaRPr lang="ru-RU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5148064" y="4005064"/>
            <a:ext cx="3308738" cy="504056"/>
          </a:xfrm>
          <a:prstGeom prst="horizontalScroll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доступной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5148062" y="4509120"/>
            <a:ext cx="3312369" cy="632226"/>
          </a:xfrm>
          <a:prstGeom prst="horizontalScroll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ln>
                  <a:solidFill>
                    <a:srgbClr val="C00000"/>
                  </a:solidFill>
                </a:ln>
              </a:rPr>
              <a:t>безопасной</a:t>
            </a:r>
            <a:endParaRPr lang="ru-RU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90116" name="Picture 4" descr="IMG-20190919-WA0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97214"/>
            <a:ext cx="4107409" cy="3253625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Джамалутдин\AppData\Local\Microsoft\Windows\Temporary Internet Files\Content.Word\IMG-20190918-WA003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624736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28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жамалутдин\AppData\Local\Microsoft\Windows\Temporary Internet Files\Content.Word\IMG-20190920-WA00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696744" cy="5328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836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жамалутдин\AppData\Local\Microsoft\Windows\Temporary Internet Files\Content.Word\IMG-20190920-WA00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48" y="1115616"/>
            <a:ext cx="6480720" cy="4392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481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edge/>
      </p:transition>
    </mc:Choice>
    <mc:Fallback xmlns="">
      <p:transition spd="slow" advClick="0" advTm="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Джамалутдин\AppData\Local\Microsoft\Windows\Temporary Internet Files\Content.Word\IMG-20190918-WA00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128792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28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жамалутдин\AppData\Local\Microsoft\Windows\Temporary Internet Files\Content.Word\IMG-20190918-WA00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336704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28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жамалутдин\AppData\Local\Microsoft\Windows\Temporary Internet Files\Content.Word\IMG-20190918-WA004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7"/>
            <a:ext cx="6696744" cy="4586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28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105</Words>
  <Application>Microsoft Office PowerPoint</Application>
  <PresentationFormat>Экран (4:3)</PresentationFormat>
  <Paragraphs>12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Джамалутдин</cp:lastModifiedBy>
  <cp:revision>14</cp:revision>
  <dcterms:modified xsi:type="dcterms:W3CDTF">2019-09-22T22:09:21Z</dcterms:modified>
</cp:coreProperties>
</file>