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74" r:id="rId4"/>
    <p:sldId id="279" r:id="rId5"/>
    <p:sldId id="303" r:id="rId6"/>
    <p:sldId id="309" r:id="rId7"/>
    <p:sldId id="285" r:id="rId8"/>
    <p:sldId id="304" r:id="rId9"/>
    <p:sldId id="262" r:id="rId10"/>
    <p:sldId id="305" r:id="rId11"/>
    <p:sldId id="307" r:id="rId12"/>
    <p:sldId id="275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663300"/>
    <a:srgbClr val="062806"/>
    <a:srgbClr val="0F6B0F"/>
    <a:srgbClr val="B4B3A1"/>
    <a:srgbClr val="000000"/>
    <a:srgbClr val="006600"/>
    <a:srgbClr val="00FF00"/>
    <a:srgbClr val="0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5433" autoAdjust="0"/>
  </p:normalViewPr>
  <p:slideViewPr>
    <p:cSldViewPr>
      <p:cViewPr>
        <p:scale>
          <a:sx n="53" d="100"/>
          <a:sy n="53" d="100"/>
        </p:scale>
        <p:origin x="-184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1873-4056-4555-8749-812D8408A37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1873-4056-4555-8749-812D8408A3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1017-B19C-42B1-938F-EFDC808E9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3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E1798F-51C9-4AE8-BEA6-99D888D7E983}"/>
              </a:ext>
            </a:extLst>
          </p:cNvPr>
          <p:cNvSpPr/>
          <p:nvPr/>
        </p:nvSpPr>
        <p:spPr>
          <a:xfrm>
            <a:off x="2286000" y="1484878"/>
            <a:ext cx="4950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64008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r>
              <a:rPr kumimoji="0" lang="ru-RU" sz="400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27E5601-3421-4AD8-91B2-62517473BE87}"/>
              </a:ext>
            </a:extLst>
          </p:cNvPr>
          <p:cNvSpPr/>
          <p:nvPr/>
        </p:nvSpPr>
        <p:spPr>
          <a:xfrm>
            <a:off x="2051720" y="1494457"/>
            <a:ext cx="5616624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4400" b="1" i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ДОУ 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4400" b="1" i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 воспитанников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4400" b="1" i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ФГОС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8DC632-5297-463D-B6BA-FF47FA12B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3312369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Музыка для детского творчества - Веснняя_(Inkomp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3528" y="2060848"/>
            <a:ext cx="8568952" cy="4464496"/>
          </a:xfrm>
        </p:spPr>
        <p:txBody>
          <a:bodyPr>
            <a:normAutofit fontScale="85000" lnSpcReduction="20000"/>
          </a:bodyPr>
          <a:lstStyle/>
          <a:p>
            <a:pPr indent="11430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dirty="0">
                <a:solidFill>
                  <a:srgbClr val="6633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 педагогов и родителей позволяет лучше узнать ребёнка, посмотреть на него с разных позиций, увидеть в разных ситуациях, а, следовательно, помочь в понимании его индивидуальных особенностей, развитии способностей ребёнка, в преодолении его негативных поступков и проявлений в поведении, формирование ценных жизненных ориентаций.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A3537A-D79F-44A1-9B53-1BE2DA8EEE61}"/>
              </a:ext>
            </a:extLst>
          </p:cNvPr>
          <p:cNvSpPr/>
          <p:nvPr/>
        </p:nvSpPr>
        <p:spPr>
          <a:xfrm>
            <a:off x="2483768" y="476672"/>
            <a:ext cx="62646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62806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Заключение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62806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укла, игруш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EDD88CF-E2AC-4C7D-A22A-9A5AD2CCC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44" y="3848609"/>
            <a:ext cx="2665927" cy="2464816"/>
          </a:xfrm>
          <a:prstGeom prst="rect">
            <a:avLst/>
          </a:prstGeom>
        </p:spPr>
      </p:pic>
      <p:pic>
        <p:nvPicPr>
          <p:cNvPr id="5122" name="Picture 2" descr="C:\Users\Джамалутдин\Desktop\Ижив\20190219_102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652" y="2084924"/>
            <a:ext cx="4848390" cy="4176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2-Spasibo-za-vnimanie.jpg">
            <a:extLst>
              <a:ext uri="{FF2B5EF4-FFF2-40B4-BE49-F238E27FC236}">
                <a16:creationId xmlns:a16="http://schemas.microsoft.com/office/drawing/2014/main" xmlns="" id="{1C53AE2F-CE1C-41FB-9E39-6308D63790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640960" cy="6624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55A572-F9ED-4F69-B764-AD17260B3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190" y="0"/>
            <a:ext cx="1584176" cy="1287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C17E01-146B-4AFF-B66B-47C634F05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366" y="1"/>
            <a:ext cx="1579749" cy="119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9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">
        <p14:prism isContent="1"/>
      </p:transition>
    </mc:Choice>
    <mc:Fallback xmlns="">
      <p:transition spd="slow" advClick="0" advTm="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46A75382-0E14-4999-A54D-D84D94818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8680" y="5107168"/>
            <a:ext cx="4188315" cy="963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A29D92-DF4A-4E4E-9DDB-5C04C9A67747}"/>
              </a:ext>
            </a:extLst>
          </p:cNvPr>
          <p:cNvSpPr/>
          <p:nvPr/>
        </p:nvSpPr>
        <p:spPr>
          <a:xfrm>
            <a:off x="323528" y="220486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8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Главный смысл и цель  семейной  жизни – воспитание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313877-FCC9-4B3B-80BC-FB5E8A86F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5" y="4873228"/>
            <a:ext cx="1338737" cy="18681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сидит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4C8DDB0-135E-4A38-8A44-135C14BCB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14987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Родительские собрания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2CCA39D-C245-432D-B4CF-0D3B6A3A3CCF}"/>
              </a:ext>
            </a:extLst>
          </p:cNvPr>
          <p:cNvSpPr/>
          <p:nvPr/>
        </p:nvSpPr>
        <p:spPr>
          <a:xfrm>
            <a:off x="395537" y="5629602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63300"/>
                </a:solidFill>
                <a:latin typeface="Arial Black" panose="020B0A04020102020204" pitchFamily="34" charset="0"/>
              </a:rPr>
              <a:t>Учитывая, что у взрослых в современном обществе нет лишнего времени. </a:t>
            </a:r>
          </a:p>
          <a:p>
            <a:r>
              <a:rPr lang="ru-RU" sz="1600" dirty="0">
                <a:solidFill>
                  <a:srgbClr val="663300"/>
                </a:solidFill>
                <a:latin typeface="Arial Black" panose="020B0A04020102020204" pitchFamily="34" charset="0"/>
              </a:rPr>
              <a:t>Работу стараемся организовывать компактной, но эффективной.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938352"/>
            <a:ext cx="5976663" cy="343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5668" y="825802"/>
            <a:ext cx="8568952" cy="5038280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Lucida Sans Unicode"/>
            </a:endParaRPr>
          </a:p>
        </p:txBody>
      </p:sp>
      <p:pic>
        <p:nvPicPr>
          <p:cNvPr id="4098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8156">
            <a:off x="722434" y="1262005"/>
            <a:ext cx="1002602" cy="96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273" y="26064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C:\Users\Джамалутдин\AppData\Local\Microsoft\Windows\Temporary Internet Files\Content.Word\IMG-20190920-WA000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28110"/>
            <a:ext cx="7204947" cy="4633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5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E1798F-51C9-4AE8-BEA6-99D888D7E983}"/>
              </a:ext>
            </a:extLst>
          </p:cNvPr>
          <p:cNvSpPr/>
          <p:nvPr/>
        </p:nvSpPr>
        <p:spPr>
          <a:xfrm>
            <a:off x="2286000" y="1484878"/>
            <a:ext cx="4950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4000" i="1" kern="0" dirty="0">
                <a:solidFill>
                  <a:srgbClr val="00B050"/>
                </a:solidFill>
                <a:latin typeface="Century Schoolbook" pitchFamily="18" charset="0"/>
              </a:rPr>
              <a:t> </a:t>
            </a:r>
            <a:endParaRPr lang="ru-RU" kern="0" dirty="0">
              <a:solidFill>
                <a:srgbClr val="00B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8DC632-5297-463D-B6BA-FF47FA12B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3312369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G-20190919-WA0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68" y="1838821"/>
            <a:ext cx="4795241" cy="360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2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779912" y="2420888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sz="2000" dirty="0">
              <a:solidFill>
                <a:srgbClr val="15A60A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B4DDA8-9843-4784-A59B-6A4F843CC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0760"/>
            <a:ext cx="2376264" cy="1878907"/>
          </a:xfrm>
          <a:prstGeom prst="rect">
            <a:avLst/>
          </a:prstGeom>
        </p:spPr>
      </p:pic>
      <p:pic>
        <p:nvPicPr>
          <p:cNvPr id="16" name="Picture 5" descr="C:\Users\1\Desktop\здравствуй, лето! - шаблон\72.png">
            <a:extLst>
              <a:ext uri="{FF2B5EF4-FFF2-40B4-BE49-F238E27FC236}">
                <a16:creationId xmlns:a16="http://schemas.microsoft.com/office/drawing/2014/main" xmlns="" id="{7EAA5932-3471-4CF9-B405-618A2FA6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0752"/>
            <a:ext cx="1207382" cy="102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39"/>
            <a:ext cx="5693483" cy="42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16016" y="3068960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664191"/>
            <a:ext cx="6577548" cy="464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528" y="1483013"/>
            <a:ext cx="8568952" cy="5042331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8156">
            <a:off x="8187869" y="513676"/>
            <a:ext cx="476980" cy="48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здравствуй, лето! - шаблон\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7" y="356855"/>
            <a:ext cx="873796" cy="74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5628B9-B128-477E-B8B5-8463CF786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550"/>
            <a:ext cx="1152128" cy="144016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нутренний, маленький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179DDF9-CCDC-40DE-8AA4-AAA23E800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7" y="38550"/>
            <a:ext cx="1368152" cy="160928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22" y="1483013"/>
            <a:ext cx="6302263" cy="472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7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8568952" cy="43924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проведения проекта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были составлены рекомендации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организуйте детям режим труда и отдыха;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научите ребенка самостоятельно выполнять нормы и правила гигиены;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отнеситесь внимательно к досугу вашего ребенка, ограничивайте время, проведенное за экраном компьютера или телевизора;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установите в семье традиции здорового питания и употребления в пищу полезных для здоровья продуктов;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проводите с ребенком больше времени, организуя для этого совместный досуг;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научите ребенка основам безопасности жизнедеятельности (правилам дорожного движения, соблюдение правил безопасности при занятиях спортом);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важно, чтобы ребенок имел элементарные представления о том, как устроено тело человека, что способствует заболеванию и как можно этого избежать;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атмосфера в семье должна быть доброжелательной, так как важно сохранять как физическое, так и психическое здоровье детей;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относитесь к своему ребенку доброжелательно, уважайте его мнение, цените его, прислушивайтесь к нему;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совершайте со своим ребенком прогулки на свежем воздухе всей семьей, походы и экскурсии!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EBFD69D-1B63-474A-A2EA-8905EA905D28}"/>
              </a:ext>
            </a:extLst>
          </p:cNvPr>
          <p:cNvSpPr/>
          <p:nvPr/>
        </p:nvSpPr>
        <p:spPr>
          <a:xfrm>
            <a:off x="2267744" y="47667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для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9258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264</Words>
  <Application>Microsoft Office PowerPoint</Application>
  <PresentationFormat>Экран (4:3)</PresentationFormat>
  <Paragraphs>24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Джамалутдин</cp:lastModifiedBy>
  <cp:revision>129</cp:revision>
  <dcterms:created xsi:type="dcterms:W3CDTF">2016-06-29T12:04:20Z</dcterms:created>
  <dcterms:modified xsi:type="dcterms:W3CDTF">2019-09-23T04:41:59Z</dcterms:modified>
</cp:coreProperties>
</file>