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60" r:id="rId5"/>
    <p:sldId id="269" r:id="rId6"/>
    <p:sldId id="259" r:id="rId7"/>
    <p:sldId id="258" r:id="rId8"/>
    <p:sldId id="257" r:id="rId9"/>
    <p:sldId id="263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9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78" y="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ИБ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6182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458200" cy="49266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№1 Выращивание кристалла соли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4040188" cy="1622648"/>
          </a:xfrm>
        </p:spPr>
        <p:txBody>
          <a:bodyPr>
            <a:normAutofit fontScale="92500" lnSpcReduction="10000"/>
          </a:bodyPr>
          <a:lstStyle/>
          <a:p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Нам понадобилась  банка, на две трети наполненная горячей водой. Мы с воспитателем приготовили перенасыщенный солевой раствор, растворяя соль до тех пор, пока она уже больше не смогла растворяться. После соорудил основу для будущего кристалла.</a:t>
            </a:r>
            <a:endParaRPr lang="ru-RU" sz="16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181600" y="914400"/>
            <a:ext cx="3538736" cy="1440159"/>
          </a:xfrm>
        </p:spPr>
        <p:txBody>
          <a:bodyPr>
            <a:normAutofit fontScale="92500" lnSpcReduction="10000"/>
          </a:bodyPr>
          <a:lstStyle/>
          <a:p>
            <a:endParaRPr lang="ru-RU" sz="1100" dirty="0" smtClean="0"/>
          </a:p>
          <a:p>
            <a:r>
              <a:rPr lang="ru-RU" sz="14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Один конец нитки я прикрепил к карандашу, уложил его на горлышко банки, а другой конец опустили в раствор. Поставил банку в такое место, чтобы можно было легко за ней наблюдать, так как тревожить раствор нельзя, иначе ничего не выйдет. </a:t>
            </a:r>
            <a:endParaRPr lang="ru-RU" sz="14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IMG_20200115_1011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3962400"/>
            <a:ext cx="1847850" cy="24638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Рисунок 11" descr="IMG_20200115_1011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9000" y="4343400"/>
            <a:ext cx="1752600" cy="2336800"/>
          </a:xfrm>
          <a:prstGeom prst="rect">
            <a:avLst/>
          </a:prstGeom>
          <a:ln w="381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Рисунок 13" descr="IMG_20200115_1012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8400" y="2438400"/>
            <a:ext cx="1828800" cy="243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 descr="IMG_20200115_10125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0400" y="2590800"/>
            <a:ext cx="1752600" cy="2336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 descr="IMG_20200115_10135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52600" y="4419600"/>
            <a:ext cx="1752600" cy="23368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7" name="Рисунок 16" descr="IMG_20200115_10140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1000" y="2590800"/>
            <a:ext cx="1932300" cy="2576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27969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Ура! Вот и кристаллики!!!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Уже на второй день можно было заметить небольшие кристаллики соли.    А через 7 дней весь шнурок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был покрыт белыми кристалликами соли.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вот какой удивительный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кристалл получился.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  шнурке видны сотни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маленьких блестящих кристаллов.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400" dirty="0"/>
          </a:p>
        </p:txBody>
      </p:sp>
      <p:pic>
        <p:nvPicPr>
          <p:cNvPr id="5" name="Содержимое 4" descr="CIMG205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286000" y="3200400"/>
            <a:ext cx="4495800" cy="3371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№2 «Плавающее яйцо»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" y="685800"/>
            <a:ext cx="4317876" cy="2952328"/>
          </a:xfrm>
        </p:spPr>
        <p:txBody>
          <a:bodyPr>
            <a:normAutofit lnSpcReduction="10000"/>
          </a:bodyPr>
          <a:lstStyle/>
          <a:p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проведения опыта нам понадобились: 2 сырых  яйца, 2 стакана, 2 столовые ложки соли, вода.</a:t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Мы поставили 2 стакана: с чистой водопроводной водой и раствором соли.</a:t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В каждый из стаканов положил по одному сырому яйцу.</a:t>
            </a:r>
            <a:b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В стакане с солёной водой - яйцо осталось плавать на поверхности воды, а в стакане с чистой водопроводной водой яйцо опустилось на дно.</a:t>
            </a: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876800" y="914400"/>
            <a:ext cx="4032448" cy="216024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   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соль повышает плотность воды. Чем больше соли в воде, тем сложнее в ней утонуть.</a:t>
            </a:r>
          </a:p>
          <a:p>
            <a:r>
              <a:rPr lang="ru-RU" sz="16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   В знаменитом Мёртвом море вода настолько солёная, что человек без всяких усилий может лежать на её поверхности, не боясь утонуть. </a:t>
            </a:r>
          </a:p>
          <a:p>
            <a:endParaRPr lang="ru-RU" sz="1600" dirty="0"/>
          </a:p>
        </p:txBody>
      </p:sp>
      <p:pic>
        <p:nvPicPr>
          <p:cNvPr id="11" name="Рисунок 10" descr="IMG_20200115_100553.jpg"/>
          <p:cNvPicPr>
            <a:picLocks noChangeAspect="1"/>
          </p:cNvPicPr>
          <p:nvPr/>
        </p:nvPicPr>
        <p:blipFill>
          <a:blip r:embed="rId3" cstate="print"/>
          <a:srcRect l="7895" t="26316" r="13158" b="26316"/>
          <a:stretch>
            <a:fillRect/>
          </a:stretch>
        </p:blipFill>
        <p:spPr>
          <a:xfrm>
            <a:off x="1752600" y="3429000"/>
            <a:ext cx="6604000" cy="2971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712968" cy="2971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№3 «Незамерзающая соль»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Зимой на дорогах и тропинках образуется лёд, бывает гололедица. Чтобы люди не падали и не происходили аварии, лёд посыпают солью. Я налил в две чашечки воды, в одну добавил и размешал соль. Потом обе чашки  поставили в морозилку. Через 8 часов обнаружил, что пресная вода превратилась в лёд, а солёная стала холодной, но не замерзла.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     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  Вывод: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температура замерзания соляного раствора ниже, чем температура замерзания обычной воды.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  <p:pic>
        <p:nvPicPr>
          <p:cNvPr id="9" name="Рисунок 8" descr="IMG_20200115_1004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5181600"/>
            <a:ext cx="1981200" cy="1485900"/>
          </a:xfrm>
          <a:prstGeom prst="ellipse">
            <a:avLst/>
          </a:prstGeom>
          <a:ln w="381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 descr="IMG_20200115_1004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43400" y="3352800"/>
            <a:ext cx="1981200" cy="148590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IMG_20200115_1005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62600" y="4953000"/>
            <a:ext cx="2286000" cy="17145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Рисунок 11" descr="IMG_20200115_10005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81800" y="3048000"/>
            <a:ext cx="2133600" cy="1600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IMG_20200115_10023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62200" y="3657600"/>
            <a:ext cx="1771649" cy="2362200"/>
          </a:xfrm>
          <a:prstGeom prst="rect">
            <a:avLst/>
          </a:prstGeom>
          <a:ln w="381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Рисунок 13" descr="IMG_20200115_10035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8600" y="2895600"/>
            <a:ext cx="1676400" cy="22352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57301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№4 «Нетающий иней»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взяли веточки сосны с шишками. Для «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заснеживания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веток мы приготовили крепкий  солевой раствор.  Опустили в нее ветки примерно на 5 - 6 часов. Когда время прошло, на ветках ничего не было, они просто намокли. Мы их осторожно вытащили и положили сушиться. После полного высыхания ветки заблестели и покрылись белым «инеем», как бывает в сильные морозы.</a:t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    Вывод: ветки  пропитались раствором соли. При высыхании вода испарилась, на поверхности веток выступили кристаллы соли.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IMG_20200125_1149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3967494"/>
            <a:ext cx="1676400" cy="257063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Рисунок 10" descr="IMG-20200115-WA00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86600" y="3200400"/>
            <a:ext cx="1772979" cy="304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IMG-20200115-WA00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3200400"/>
            <a:ext cx="1600200" cy="2579653"/>
          </a:xfrm>
          <a:prstGeom prst="rect">
            <a:avLst/>
          </a:prstGeom>
          <a:ln w="381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146" name="Picture 2" descr="https://pix-feed.com/wp-content/uploads/2017/11/48-12-768x5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1400" y="3505200"/>
            <a:ext cx="3277210" cy="213360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9313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№5 «Окрашивание соли»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решили проверить, можно ли окрасить обычную поваренную соль. Для окрашивания соли  использовали гуашь. Нам понадобились: чистая баночка, гуашь и соль. На лист бумаги мы налили гуашь,  насыпали туда соль и хорошо размешали кисточкой. Для получения тона средней насыщенности достаточно 2-4 мл гуаши на 200 мл соли. Поставили соль сохнуть. На следующий день соль хорошо размяли, чтобы не было комочков, и с помощью чистого тетрадного листа разноцветную соль засыпали в баночку, чередуя цвета.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     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Вывод: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обычную поваренную соль можно окрасить.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IMG_20200125_114717 -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228850" y="2952750"/>
            <a:ext cx="1485900" cy="19812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Рисунок 9" descr="IMG_20200123_121637 - копия - копия.jpg"/>
          <p:cNvPicPr>
            <a:picLocks noChangeAspect="1"/>
          </p:cNvPicPr>
          <p:nvPr/>
        </p:nvPicPr>
        <p:blipFill>
          <a:blip r:embed="rId4" cstate="print"/>
          <a:srcRect r="25000"/>
          <a:stretch>
            <a:fillRect/>
          </a:stretch>
        </p:blipFill>
        <p:spPr>
          <a:xfrm>
            <a:off x="457200" y="2514600"/>
            <a:ext cx="1066800" cy="16770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 descr="IMG_20200123_114001 - копия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4419600"/>
            <a:ext cx="1676400" cy="2235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 descr="IMG-20200125-WA001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07200" y="5029200"/>
            <a:ext cx="2133600" cy="1600200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 descr="IMG-20200120-WA000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67200" y="3124200"/>
            <a:ext cx="1978000" cy="14835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 descr="IMG-20200125-WA000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33600" y="4953000"/>
            <a:ext cx="2022400" cy="1516800"/>
          </a:xfrm>
          <a:prstGeom prst="rect">
            <a:avLst/>
          </a:prstGeom>
          <a:ln w="28575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Рисунок 16" descr="IMG-20200125-WA001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419600" y="4800600"/>
            <a:ext cx="2057400" cy="1676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Рисунок 17" descr="IMG-20200125-WA001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553200" y="3124200"/>
            <a:ext cx="2057400" cy="1543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364502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Опыт №6 «Солёное тесто»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того  чтобы сделать соленое тесто, надо взять много соли. Тогда поделка не испортится. Можно лепить поделки из белого теста. Потом высушить и покрасить. А можно тесто разделить на несколько частей и каждую часть сразу покрасить, а потом лепить поделки и сушить.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       Рецепт соленого теста: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стакана муки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стакан соли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примерно 125 мл воды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       Полезный совет: если солёное тесто осталось после работы, то его можно положить в пакет и убрать в холодильник. Тесто может там храниться долго и ничего с ним не случится.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IMG-20200118-WA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34200" y="3200400"/>
            <a:ext cx="1926113" cy="2568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IMG-20200118-WA00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0" y="3581400"/>
            <a:ext cx="3352800" cy="2514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IMG-20200118-WA00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4800" y="3352800"/>
            <a:ext cx="2000250" cy="2667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Изучение свойств соли помогло  нам больше узнавать о простых предметах и явлениях окружающего мира. Ведь соль есть на каждом столе, в каждом доме, а оказалось, что она такая неизвестная! Она просто необходима для жизни!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Благодаря исследовательской работе, мы узнали, что соль действительно не только необходимый продукт, но и интересный материал для опытов и творчества.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IMG_20200120_1124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3886200"/>
            <a:ext cx="3581400" cy="26860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5800" y="381000"/>
            <a:ext cx="8153400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Список  использованной литературы: </a:t>
            </a:r>
            <a:endParaRPr lang="ru-RU" altLang="ru-RU" sz="32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alt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 Всеобщая история соли», </a:t>
            </a:r>
            <a:r>
              <a:rPr lang="ru-RU" alt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Курлански</a:t>
            </a:r>
            <a:r>
              <a:rPr lang="ru-RU" alt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М., изд. « Колибри,  2017г.</a:t>
            </a:r>
          </a:p>
          <a:p>
            <a:pPr lvl="0" indent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alt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Детская энциклопедия « Почемучка». Изд. « </a:t>
            </a:r>
            <a:r>
              <a:rPr lang="ru-RU" alt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Росмэн</a:t>
            </a:r>
            <a:r>
              <a:rPr lang="ru-RU" alt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»,2015 г. </a:t>
            </a:r>
          </a:p>
          <a:p>
            <a:pPr lvl="0" indent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alt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Детская энциклопедия « Что такое?» « Кто такой?» изд. «Педагогика».2019г.</a:t>
            </a:r>
          </a:p>
          <a:p>
            <a:pPr lvl="0" indent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alt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Интернет – ресурсы: </a:t>
            </a:r>
            <a:r>
              <a:rPr lang="ru-RU" alt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Википедия</a:t>
            </a:r>
            <a:endParaRPr lang="ru-RU" alt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alt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Сайт « о-</a:t>
            </a:r>
            <a:r>
              <a:rPr lang="en-US" alt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soli</a:t>
            </a:r>
            <a:r>
              <a:rPr lang="ru-RU" alt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en-US" alt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ru</a:t>
            </a:r>
            <a:r>
              <a:rPr lang="ru-RU" alt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lvl="0" indent="4572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alt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Vredno</a:t>
            </a:r>
            <a:r>
              <a:rPr lang="ru-RU" alt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alt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vsyo</a:t>
            </a:r>
            <a:r>
              <a:rPr lang="ru-RU" alt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en-US" alt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ru</a:t>
            </a:r>
            <a:endParaRPr lang="ru-RU" sz="2000" dirty="0"/>
          </a:p>
        </p:txBody>
      </p:sp>
      <p:pic>
        <p:nvPicPr>
          <p:cNvPr id="4" name="Рисунок 3" descr="IMG_20200120_1125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0" y="3352800"/>
            <a:ext cx="4343400" cy="32575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872658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3877040"/>
          </a:xfrm>
        </p:spPr>
        <p:txBody>
          <a:bodyPr>
            <a:noAutofit/>
          </a:bodyPr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  <a:latin typeface="AllodsWest" pitchFamily="2" charset="0"/>
              </a:rPr>
              <a:t>Спасибо за внимание!!!</a:t>
            </a:r>
            <a:endParaRPr lang="ru-RU" sz="9600" b="1" dirty="0">
              <a:solidFill>
                <a:srgbClr val="FF0000"/>
              </a:solidFill>
              <a:latin typeface="AllodsWest" pitchFamily="2" charset="0"/>
            </a:endParaRPr>
          </a:p>
        </p:txBody>
      </p:sp>
      <p:pic>
        <p:nvPicPr>
          <p:cNvPr id="5" name="Рисунок 4" descr="IMG-20200125-WA00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3581400"/>
            <a:ext cx="3886200" cy="2914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38200" y="228600"/>
            <a:ext cx="8077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работы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заключается в том, чтобы находить интересное и необычное рядом, в доступных для наблюдения и изучения предметах.  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Соль есть на каждом столе, в каждом доме. Мы каждый день её используем, но так мало о ней знаем.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Для наших наблюдений и опытов потребовался один пакет пищевой поваренной соли «Экстра».</a:t>
            </a:r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505200"/>
            <a:ext cx="4059773" cy="27506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" y="2438400"/>
            <a:ext cx="86106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исследования: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изучение области применения пищевой поваренной соли «Экстра» и её свойств.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Изучить  исторические сведения о соли,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-исследовать свойства соли,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-узнать о значении соли в жизни человека,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-доказать, что соль – интересный материал для проведения опытом и творческой деятельности.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04800"/>
            <a:ext cx="8686800" cy="6172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Объект исследования: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соль</a:t>
            </a:r>
          </a:p>
          <a:p>
            <a:pPr>
              <a:buNone/>
            </a:pPr>
            <a:r>
              <a:rPr lang="ru-RU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Предмет исследования: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неживая природа </a:t>
            </a:r>
          </a:p>
          <a:p>
            <a:pPr>
              <a:buNone/>
            </a:pPr>
            <a:r>
              <a:rPr lang="ru-RU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Гипотеза: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предположим, что соль – не только необходимый продукт, но и  интересный материал для проведения опытов и творческой деятельности.</a:t>
            </a:r>
          </a:p>
          <a:p>
            <a:pPr>
              <a:buNone/>
            </a:pPr>
            <a:r>
              <a:rPr lang="ru-RU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Методы исследования: 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-сбор  информации в сети Интернет;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-беседа с родителями;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-чтение художественной литературы;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- проведение опытов.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81000" y="228600"/>
            <a:ext cx="838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–это полезное ископаемое, природный элемент.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бывает каменная, морская и поваренная.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Каменная соль. Ее месторождение находиться высоко в горах. Очень давно на месте гор был океан. Со временем, в условиях жаркого климата, морская вода испарялась, и соль кристаллизовалась. И образовались горы.</a:t>
            </a:r>
            <a:endParaRPr lang="ru-RU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905000"/>
            <a:ext cx="2668829" cy="1676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838200" y="3657600"/>
            <a:ext cx="213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Морская соль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7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905000"/>
            <a:ext cx="2209800" cy="16788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3505200" y="3657600"/>
            <a:ext cx="213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Поваренная  соль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9" name="Объект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4267200"/>
            <a:ext cx="2655924" cy="19798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1371600" y="6324600"/>
            <a:ext cx="31238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раньше добывали соль 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267200"/>
            <a:ext cx="2667000" cy="1982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Прямоугольник 11"/>
          <p:cNvSpPr/>
          <p:nvPr/>
        </p:nvSpPr>
        <p:spPr>
          <a:xfrm>
            <a:off x="5029200" y="6324600"/>
            <a:ext cx="31564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 была дорогим товаром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https://avatars.mds.yandex.net/get-pdb/27625/3f024f41-0778-4dcd-8252-4be259714703/s120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9800" y="1981200"/>
            <a:ext cx="2751876" cy="1600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6324600" y="3657600"/>
            <a:ext cx="213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Каменная  соль</a:t>
            </a:r>
            <a:endParaRPr lang="ru-RU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00200"/>
            <a:ext cx="8763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Соль – это символ дружбы.</a:t>
            </a:r>
            <a: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Происхождение слова соль связано с Солнцем: 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старинное славянское название Солнца –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Солонь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«Хлеб – соль!»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так на Руси встречали гостей. Это – пожелание добра.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«Делить хлеб и соль» – значит дружить.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 далекие времена соль считалась драгоценностью, ценилась, как золото.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Её хранили в особых ларцах, меняли на товары, даже на землю. Отсюда народная примета: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«Соль рассыпал – к ссору, к неудаче.» 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115_1026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4343400"/>
            <a:ext cx="3352800" cy="2514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_20200115_1031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91000" y="4400550"/>
            <a:ext cx="3505200" cy="2457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2209800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Откуда соль берётся?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Из литературы мы узнали, что источниками соли являются моря и океаны.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С древних времён соль добавили в залежах Мёртвого моря, оно считается самым солёным в мире. Также соль находится в природе, в виде залежей минерала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галита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это – «Каменная соль».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Марина\Pictures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2438400"/>
            <a:ext cx="3124200" cy="2187829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2" name="Picture 2" descr="https://avatars.mds.yandex.net/get-zen_doc/59923/pub_5c3ecfbf06588800ac420575_5c3ed0f72e5cb200ae914b00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2667000"/>
            <a:ext cx="3051913" cy="1981200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4" name="Picture 4" descr="http://900igr.net/up/datai/178443/0001-002-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95600" y="4495800"/>
            <a:ext cx="2971800" cy="1972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чего соль нужна?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 Старая русская  пословица «Без соли не проживёшь» справедлива и в наши дни. Жизни без соли – нет! Уже 8 тысяч лет люди используют соль в пище.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 Человек может выдержать без соли не более десяти суток, так как прекращается пищеварение.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Значение соли: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-соль  используют для приготовления еды, чтобы она была вкуснее;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-соль используют, когда засаливают продукты (например: рыбу), консервируют овощи на зиму;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солью можно мыть посуду;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-солью  посыпают лед на дорогах, чтобы люди не падали, и не случались аварии;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-для здоровья полезны ванны с морской солью.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соль нужна для  производства лекарств, бумаги, ткани, мыла, стекла и ещё многого другого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Животным тоже нужна соль. Хищники получают её с мясом и кровью добычи, травоядные ищут выступы соли и лижут их.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новы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3200" y="2514600"/>
            <a:ext cx="4038600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Свойства соли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Цвет: белый</a:t>
            </a:r>
            <a:br>
              <a:rPr lang="ru-RU" sz="27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вкус: солёная</a:t>
            </a:r>
            <a:br>
              <a:rPr lang="ru-RU" sz="27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Состоит из кристаллов.</a:t>
            </a:r>
            <a:br>
              <a:rPr lang="ru-RU" sz="27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Растворяется в воде.</a:t>
            </a:r>
            <a:br>
              <a:rPr lang="ru-RU" sz="27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Имеет свойство скрипеть.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Соль похожа на снег. Как и снег она состоит из кристаллов. Снег зимой скрипит под ногами. Если в тарелочку насыпать  соль и нажимать на нее, то слышен хруст.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-20200118-WA00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971800"/>
            <a:ext cx="2514600" cy="3352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IMG-20200118-WA00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1800" y="304800"/>
            <a:ext cx="2114967" cy="3038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396</Words>
  <Application>Microsoft Office PowerPoint</Application>
  <PresentationFormat>Экран (4:3)</PresentationFormat>
  <Paragraphs>48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AllodsWest</vt:lpstr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 Цель исследования:  - изучение области применения пищевой поваренной соли «Экстра» и её свойств.  Задачи:  Изучить  исторические сведения о соли,  -исследовать свойства соли, -узнать о значении соли в жизни человека, -доказать, что соль – интересный материал для проведения опытом и творческой деятельности. </vt:lpstr>
      <vt:lpstr>Презентация PowerPoint</vt:lpstr>
      <vt:lpstr>Презентация PowerPoint</vt:lpstr>
      <vt:lpstr> Соль – это символ дружбы.  Происхождение слова соль связано с Солнцем:   старинное славянское название Солнца – Солонь.  «Хлеб – соль!» - так на Руси встречали гостей. Это – пожелание добра.  «Делить хлеб и соль» – значит дружить. В далекие времена соль считалась драгоценностью, ценилась, как золото.  Её хранили в особых ларцах, меняли на товары, даже на землю. Отсюда народная примета: «Соль рассыпал – к ссору, к неудаче.» </vt:lpstr>
      <vt:lpstr>                Откуда соль берётся?          Из литературы мы узнали, что источниками соли являются моря и океаны.            С древних времён соль добавили в залежах Мёртвого моря, оно считается самым солёным в мире. Также соль находится в природе, в виде залежей минерала галита, это – «Каменная соль».</vt:lpstr>
      <vt:lpstr>                        Для чего соль нужна?            Старая русская  пословица «Без соли не проживёшь» справедлива и в наши дни. Жизни без соли – нет! Уже 8 тысяч лет люди используют соль в пище.            Человек может выдержать без соли не более десяти суток, так как прекращается пищеварение.            Значение соли:  -соль  используют для приготовления еды, чтобы она была вкуснее; -соль используют, когда засаливают продукты (например: рыбу), консервируют овощи на зиму; солью можно мыть посуду; -солью  посыпают лед на дорогах, чтобы люди не падали, и не случались аварии; -для здоровья полезны ванны с морской солью. - соль нужна для  производства лекарств, бумаги, ткани, мыла, стекла и ещё многого другого           Животным тоже нужна соль. Хищники получают её с мясом и кровью добычи, травоядные ищут выступы соли и лижут их.</vt:lpstr>
      <vt:lpstr> Свойства соли Цвет: белый На вкус: солёная Состоит из кристаллов. Растворяется в воде. Имеет свойство скрипеть.   Соль похожа на снег. Как и снег она состоит из кристаллов. Снег зимой скрипит под ногами. Если в тарелочку насыпать  соль и нажимать на нее, то слышен хруст. </vt:lpstr>
      <vt:lpstr>Опыт №1 Выращивание кристалла соли</vt:lpstr>
      <vt:lpstr>Ура! Вот и кристаллики!!! Уже на второй день можно было заметить небольшие кристаллики соли.    А через 7 дней весь шнурок  был покрыт белыми кристалликами соли.  И вот какой удивительный кристалл получился.  На  шнурке видны сотни  маленьких блестящих кристаллов. </vt:lpstr>
      <vt:lpstr>Опыт №2 «Плавающее яйцо»</vt:lpstr>
      <vt:lpstr> Опыт №3 «Незамерзающая соль»   Зимой на дорогах и тропинках образуется лёд, бывает гололедица. Чтобы люди не падали и не происходили аварии, лёд посыпают солью. Я налил в две чашечки воды, в одну добавил и размешал соль. Потом обе чашки  поставили в морозилку. Через 8 часов обнаружил, что пресная вода превратилась в лёд, а солёная стала холодной, но не замерзла.             Вывод: температура замерзания соляного раствора ниже, чем температура замерзания обычной воды.  </vt:lpstr>
      <vt:lpstr>Опыт №4 «Нетающий иней»   Мы взяли веточки сосны с шишками. Для «заснеживания» веток мы приготовили крепкий  солевой раствор.  Опустили в нее ветки примерно на 5 - 6 часов. Когда время прошло, на ветках ничего не было, они просто намокли. Мы их осторожно вытащили и положили сушиться. После полного высыхания ветки заблестели и покрылись белым «инеем», как бывает в сильные морозы.       Вывод: ветки  пропитались раствором соли. При высыхании вода испарилась, на поверхности веток выступили кристаллы соли. </vt:lpstr>
      <vt:lpstr>Опыт №5 «Окрашивание соли»  Мы решили проверить, можно ли окрасить обычную поваренную соль. Для окрашивания соли  использовали гуашь. Нам понадобились: чистая баночка, гуашь и соль. На лист бумаги мы налили гуашь,  насыпали туда соль и хорошо размешали кисточкой. Для получения тона средней насыщенности достаточно 2-4 мл гуаши на 200 мл соли. Поставили соль сохнуть. На следующий день соль хорошо размяли, чтобы не было комочков, и с помощью чистого тетрадного листа разноцветную соль засыпали в баночку, чередуя цвета.         Вывод: обычную поваренную соль можно окрасить. </vt:lpstr>
      <vt:lpstr>Опыт №6 «Солёное тесто» Для того  чтобы сделать соленое тесто, надо взять много соли. Тогда поделка не испортится. Можно лепить поделки из белого теста. Потом высушить и покрасить. А можно тесто разделить на несколько частей и каждую часть сразу покрасить, а потом лепить поделки и сушить.          Рецепт соленого теста: 2 стакана муки 1 стакан соли примерно 125 мл воды         Полезный совет: если солёное тесто осталось после работы, то его можно положить в пакет и убрать в холодильник. Тесто может там храниться долго и ничего с ним не случится. </vt:lpstr>
      <vt:lpstr>Выводы:</vt:lpstr>
      <vt:lpstr>Презентация PowerPoint</vt:lpstr>
      <vt:lpstr>Спасибо за внимание!!!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Рукият</dc:creator>
  <cp:lastModifiedBy>User</cp:lastModifiedBy>
  <cp:revision>27</cp:revision>
  <dcterms:created xsi:type="dcterms:W3CDTF">2006-08-16T00:00:00Z</dcterms:created>
  <dcterms:modified xsi:type="dcterms:W3CDTF">2020-10-10T13:43:16Z</dcterms:modified>
</cp:coreProperties>
</file>