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69" r:id="rId6"/>
    <p:sldId id="259" r:id="rId7"/>
    <p:sldId id="258" r:id="rId8"/>
    <p:sldId id="257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Б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18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4926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№1 Выращивание кристалла соли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1622648"/>
          </a:xfrm>
        </p:spPr>
        <p:txBody>
          <a:bodyPr>
            <a:normAutofit fontScale="92500" lnSpcReduction="10000"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понадобилась  банка, на две трети наполненная горячей водой. Мы с воспитателем приготовили перенасыщенный солевой раствор, растворяя соль до тех пор, пока она уже больше не смогла растворяться. После соорудил основу для будущего кристалла.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81600" y="914400"/>
            <a:ext cx="3538736" cy="1440159"/>
          </a:xfrm>
        </p:spPr>
        <p:txBody>
          <a:bodyPr>
            <a:normAutofit fontScale="92500" lnSpcReduction="10000"/>
          </a:bodyPr>
          <a:lstStyle/>
          <a:p>
            <a:endParaRPr lang="ru-RU" sz="1100" dirty="0" smtClean="0"/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конец нитки я прикрепил к карандашу, уложил его на горлышко банки, а другой конец опустили в раствор. Поставил банку в такое место, чтобы можно было легко за ней наблюдать, так как тревожить раствор нельзя, иначе ничего не выйдет. 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0200115_101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962400"/>
            <a:ext cx="184785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IMG_20200115_101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4343400"/>
            <a:ext cx="1752600" cy="233680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IMG_20200115_101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2438400"/>
            <a:ext cx="18288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_20200115_1012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590800"/>
            <a:ext cx="1752600" cy="233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IMG_20200115_1013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4419600"/>
            <a:ext cx="1752600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 descr="IMG_20200115_1014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2590800"/>
            <a:ext cx="1932300" cy="25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796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 Вот и кристаллики!!!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на второй день можно было заметить небольшие кристаллики соли.    А через 7 дней весь шнурок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 покрыт белыми кристалликами соли.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вот какой удивительный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кристалл получился.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 шнурке видны сотни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маленьких блестящих кристаллов.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400" dirty="0"/>
          </a:p>
        </p:txBody>
      </p:sp>
      <p:pic>
        <p:nvPicPr>
          <p:cNvPr id="5" name="Содержимое 4" descr="CIMG20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3200400"/>
            <a:ext cx="4495800" cy="337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№2 «Плавающее яйцо»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317876" cy="2952328"/>
          </a:xfrm>
        </p:spPr>
        <p:txBody>
          <a:bodyPr>
            <a:normAutofit lnSpcReduction="10000"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проведения опыта нам понадобились: 2 сырых  яйца, 2 стакана, 2 столовые ложки соли, вода.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Мы поставили 2 стакана: с чистой водопроводной водой и раствором соли.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 каждый из стаканов положил по одному сырому яйцу.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 стакане с солёной водой - яйцо осталось плавать на поверхности воды, а в стакане с чистой водопроводной водой яйцо опустилось на дно.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76800" y="914400"/>
            <a:ext cx="4032448" cy="21602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   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соль повышает плотность воды. Чем больше соли в воде, тем сложнее в ней утонуть.</a:t>
            </a:r>
          </a:p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В знаменитом Мёртвом море вода настолько солёная, что человек без всяких усилий может лежать на её поверхности, не боясь утонуть. </a:t>
            </a:r>
          </a:p>
          <a:p>
            <a:endParaRPr lang="ru-RU" sz="1600" dirty="0"/>
          </a:p>
        </p:txBody>
      </p:sp>
      <p:pic>
        <p:nvPicPr>
          <p:cNvPr id="11" name="Рисунок 10" descr="IMG_20200115_100553.jpg"/>
          <p:cNvPicPr>
            <a:picLocks noChangeAspect="1"/>
          </p:cNvPicPr>
          <p:nvPr/>
        </p:nvPicPr>
        <p:blipFill>
          <a:blip r:embed="rId3" cstate="print"/>
          <a:srcRect l="7895" t="26316" r="13158" b="26316"/>
          <a:stretch>
            <a:fillRect/>
          </a:stretch>
        </p:blipFill>
        <p:spPr>
          <a:xfrm>
            <a:off x="1752600" y="3429000"/>
            <a:ext cx="66040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12968" cy="2971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№3 «Незамерзающая соль»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Зимой на дорогах и тропинках образуется лёд, бывает гололедица. Чтобы люди не падали и не происходили аварии, лёд посыпают солью. Я налил в две чашечки воды, в одну добавил и размешал соль. Потом обе чашки  поставили в морозилку. Через 8 часов обнаружил, что пресная вода превратилась в лёд, а солёная стала холодной, но не замерзла.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    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Вывод: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замерзания соляного раствора ниже, чем температура замерзания обычной воды.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9" name="Рисунок 8" descr="IMG_20200115_100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1981200" cy="148590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IMG_20200115_100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352800"/>
            <a:ext cx="1981200" cy="1485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20200115_100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953000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IMG_20200115_1000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3048000"/>
            <a:ext cx="21336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200115_1002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3657600"/>
            <a:ext cx="1771649" cy="236220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IMG_20200115_1003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2895600"/>
            <a:ext cx="1676400" cy="223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30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№4 «Нетающий иней»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взяли веточки сосны с шишками. Для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заснеживания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веток мы приготовили крепкий  солевой раствор.  Опустили в нее ветки примерно на 5 - 6 часов. Когда время прошло, на ветках ничего не было, они просто намокли. Мы их осторожно вытащили и положили сушиться. После полного высыхания ветки заблестели и покрылись белым «инеем», как бывает в сильные морозы.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Вывод: ветки  пропитались раствором соли. При высыхании вода испарилась, на поверхности веток выступили кристаллы соли.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00125_114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967494"/>
            <a:ext cx="1676400" cy="25706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IMG-20200115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3200400"/>
            <a:ext cx="1772979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-20200115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200400"/>
            <a:ext cx="1600200" cy="2579653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 descr="https://pix-feed.com/wp-content/uploads/2017/11/48-12-768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505200"/>
            <a:ext cx="3277210" cy="2133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931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№5 «Окрашивание соли»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решили проверить, можно ли окрасить обычную поваренную соль. Для окрашивания соли  использовали гуашь. Нам понадобились: чистая баночка, гуашь и соль. На лист бумаги мы налили гуашь,  насыпали туда соль и хорошо размешали кисточкой. Для получения тона средней насыщенности достаточно 2-4 мл гуаши на 200 мл соли. Поставили соль сохнуть. На следующий день соль хорошо размяли, чтобы не было комочков, и с помощью чистого тетрадного листа разноцветную соль засыпали в баночку, чередуя цвета.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Вывод: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обычную поваренную соль можно окрасить.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200125_114717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28850" y="2952750"/>
            <a:ext cx="14859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IMG_20200123_121637 - копия - копия.jpg"/>
          <p:cNvPicPr>
            <a:picLocks noChangeAspect="1"/>
          </p:cNvPicPr>
          <p:nvPr/>
        </p:nvPicPr>
        <p:blipFill>
          <a:blip r:embed="rId4" cstate="print"/>
          <a:srcRect r="25000"/>
          <a:stretch>
            <a:fillRect/>
          </a:stretch>
        </p:blipFill>
        <p:spPr>
          <a:xfrm>
            <a:off x="457200" y="2514600"/>
            <a:ext cx="1066800" cy="1677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_20200123_114001 - копия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419600"/>
            <a:ext cx="1676400" cy="223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MG-20200125-WA0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7200" y="5029200"/>
            <a:ext cx="2133600" cy="1600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IMG-20200120-WA0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1978000" cy="148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IMG-20200125-WA00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3600" y="4953000"/>
            <a:ext cx="2022400" cy="1516800"/>
          </a:xfrm>
          <a:prstGeom prst="rect">
            <a:avLst/>
          </a:prstGeom>
          <a:ln w="285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IMG-20200125-WA00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4800600"/>
            <a:ext cx="20574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IMG-20200125-WA00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3124200"/>
            <a:ext cx="20574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6450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№6 «Солёное тесто»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  чтобы сделать соленое тесто, надо взять много соли. Тогда поделка не испортится. Можно лепить поделки из белого теста. Потом высушить и покрасить. А можно тесто разделить на несколько частей и каждую часть сразу покрасить, а потом лепить поделки и сушить.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Рецепт соленого теста: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стакана муки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стакан соли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 125 мл воды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Полезный совет: если солёное тесто осталось после работы, то его можно положить в пакет и убрать в холодильник. Тесто может там храниться долго и ничего с ним не случится.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200118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200400"/>
            <a:ext cx="1926113" cy="256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-20200118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81400"/>
            <a:ext cx="3352800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-20200118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352800"/>
            <a:ext cx="200025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свойств соли помогло  нам больше узнавать о простых предметах и явлениях окружающего мира. Ведь соль есть на каждом столе, в каждом доме, а оказалось, что она такая неизвестная! Она просто необходима для жизни!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исследовательской работе, мы узнали, что соль действительно не только необходимый продукт, но и интересный материал для опытов и творчества.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0120_112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5800" y="381000"/>
            <a:ext cx="8153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 использованной литературы: </a:t>
            </a:r>
            <a:endParaRPr lang="ru-RU" altLang="ru-RU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Всеобщая история соли», </a:t>
            </a:r>
            <a:r>
              <a:rPr lang="ru-RU" alt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Курлански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М., изд. « Колибри,  2017г.</a:t>
            </a: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энциклопедия « Почемучка». Изд. « </a:t>
            </a:r>
            <a:r>
              <a:rPr lang="ru-RU" alt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Росмэн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»,2015 г. </a:t>
            </a: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энциклопедия « Что такое?» « Кто такой?» изд. «Педагогика».2019г.</a:t>
            </a: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– ресурсы: </a:t>
            </a:r>
            <a:r>
              <a:rPr lang="ru-RU" alt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Википедия</a:t>
            </a:r>
            <a:endParaRPr lang="ru-RU" alt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« о-</a:t>
            </a:r>
            <a:r>
              <a:rPr lang="en-US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soli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Vredno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vsyo</a:t>
            </a:r>
            <a:r>
              <a:rPr lang="ru-RU" alt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lang="ru-RU" sz="2000" dirty="0"/>
          </a:p>
        </p:txBody>
      </p:sp>
      <p:pic>
        <p:nvPicPr>
          <p:cNvPr id="4" name="Рисунок 3" descr="IMG_20200120_112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352800"/>
            <a:ext cx="4343400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726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387704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AllodsWest" pitchFamily="2" charset="0"/>
              </a:rPr>
              <a:t>Спасибо за внимание!!!</a:t>
            </a:r>
            <a:endParaRPr lang="ru-RU" sz="9600" b="1" dirty="0">
              <a:solidFill>
                <a:srgbClr val="FF0000"/>
              </a:solidFill>
              <a:latin typeface="AllodsWest" pitchFamily="2" charset="0"/>
            </a:endParaRPr>
          </a:p>
        </p:txBody>
      </p:sp>
      <p:pic>
        <p:nvPicPr>
          <p:cNvPr id="5" name="Рисунок 4" descr="IMG-20200125-WA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8140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2286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чтобы находить интересное и необычное рядом, в доступных для наблюдения и изучения предметах. 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Соль есть на каждом столе, в каждом доме. Мы каждый день её используем, но так мало о ней знаем.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Для наших наблюдений и опытов потребовался один пакет пищевой поваренной соли «Экстра».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059773" cy="2750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изучение области применения пищевой поваренной соли «Экстра» и её свойств.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 исторические сведения о соли,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-исследовать свойства соли,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-узнать о значении соли в жизни человека,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-доказать, что соль – интересный материал для проведения опытом и творческой деятельности.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соль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неживая природа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предположим, что соль – не только необходимый продукт, но и  интересный материал для проведения опытов и творческой деятельности.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-сбор  информации в сети Интернет;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-беседа с родителями;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-чтение художественной литературы;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проведение опытов.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2286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–это полезное ископаемое, природный элемент.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каменная, морская и поваренная.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Каменная соль. Ее месторождение находиться высоко в горах. Очень давно на месте гор был океан. Со временем, в условиях жаркого климата, морская вода испарялась, и соль кристаллизовалась. И образовались горы.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266882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38200" y="3657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соль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05000"/>
            <a:ext cx="2209800" cy="1678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05200" y="3657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Поваренная  соль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2655924" cy="1979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371600" y="6324600"/>
            <a:ext cx="312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раньше добывали соль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67200"/>
            <a:ext cx="2667000" cy="1982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029200" y="6324600"/>
            <a:ext cx="3156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была дорогим товаром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avatars.mds.yandex.net/get-pdb/27625/3f024f41-0778-4dcd-8252-4be259714703/s1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981200"/>
            <a:ext cx="2751876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324600" y="36576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Каменная  соль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0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Соль – это символ дружбы.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Происхождение слова соль связано с Солнцем: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старинное славянское название Солнца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Солонь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«Хлеб – соль!»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так на Руси встречали гостей. Это – пожелание добра.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«Делить хлеб и соль» – значит дружить.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далекие времена соль считалась драгоценностью, ценилась, как золото.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Её хранили в особых ларцах, меняли на товары, даже на землю. Отсюда народная примета: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«Соль рассыпал – к ссору, к неудаче.»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115_102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343400"/>
            <a:ext cx="33528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200115_1031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4400550"/>
            <a:ext cx="35052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22098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Откуда соль берётся?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Из литературы мы узнали, что источниками соли являются моря и океаны.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С древних времён соль добавили в залежах Мёртвого моря, оно считается самым солёным в мире. Также соль находится в природе, в виде залежей минерала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галита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это – «Каменная соль».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рина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3124200" cy="21878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https://avatars.mds.yandex.net/get-zen_doc/59923/pub_5c3ecfbf06588800ac420575_5c3ed0f72e5cb200ae914b0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67000"/>
            <a:ext cx="3051913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http://900igr.net/up/datai/178443/0001-002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2971800" cy="1972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 соль нужна?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Старая русская  пословица «Без соли не проживёшь» справедлива и в наши дни. Жизни без соли – нет! Уже 8 тысяч лет люди используют соль в пище.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Человек может выдержать без соли не более десяти суток, так как прекращается пищеварение.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соли: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-соль  используют для приготовления еды, чтобы она была вкуснее;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-соль используют, когда засаливают продукты (например: рыбу), консервируют овощи на зиму;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солью можно мыть посуду;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-солью  посыпают лед на дорогах, чтобы люди не падали, и не случались аварии;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-для здоровья полезны ванны с морской солью.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соль нужна для  производства лекарств, бумаги, ткани, мыла, стекла и ещё многого другого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Животным тоже нужна соль. Хищники получают её с мясом и кровью добычи, травоядные ищут выступы соли и лижут их.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5146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соли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Цвет: белый</a:t>
            </a:r>
            <a:b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вкус: солёная</a:t>
            </a:r>
            <a:b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Состоит из кристаллов.</a:t>
            </a:r>
            <a:b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Растворяется в воде.</a:t>
            </a:r>
            <a:b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Имеет свойство скрипеть.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Соль похожа на снег. Как и снег она состоит из кристаллов. Снег зимой скрипит под ногами. Если в тарелочку насыпать  соль и нажимать на нее, то слышен хруст.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00118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25146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-20200118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04800"/>
            <a:ext cx="2114967" cy="3038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396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AllodsWest</vt:lpstr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 Цель исследования:  - изучение области применения пищевой поваренной соли «Экстра» и её свойств.  Задачи:  Изучить  исторические сведения о соли,  -исследовать свойства соли, -узнать о значении соли в жизни человека, -доказать, что соль – интересный материал для проведения опытом и творческой деятельности. </vt:lpstr>
      <vt:lpstr>Презентация PowerPoint</vt:lpstr>
      <vt:lpstr>Презентация PowerPoint</vt:lpstr>
      <vt:lpstr> Соль – это символ дружбы.  Происхождение слова соль связано с Солнцем:   старинное славянское название Солнца – Солонь.  «Хлеб – соль!» - так на Руси встречали гостей. Это – пожелание добра.  «Делить хлеб и соль» – значит дружить. В далекие времена соль считалась драгоценностью, ценилась, как золото.  Её хранили в особых ларцах, меняли на товары, даже на землю. Отсюда народная примета: «Соль рассыпал – к ссору, к неудаче.» </vt:lpstr>
      <vt:lpstr>                Откуда соль берётся?          Из литературы мы узнали, что источниками соли являются моря и океаны.            С древних времён соль добавили в залежах Мёртвого моря, оно считается самым солёным в мире. Также соль находится в природе, в виде залежей минерала галита, это – «Каменная соль».</vt:lpstr>
      <vt:lpstr>                        Для чего соль нужна?            Старая русская  пословица «Без соли не проживёшь» справедлива и в наши дни. Жизни без соли – нет! Уже 8 тысяч лет люди используют соль в пище.            Человек может выдержать без соли не более десяти суток, так как прекращается пищеварение.            Значение соли:  -соль  используют для приготовления еды, чтобы она была вкуснее; -соль используют, когда засаливают продукты (например: рыбу), консервируют овощи на зиму; солью можно мыть посуду; -солью  посыпают лед на дорогах, чтобы люди не падали, и не случались аварии; -для здоровья полезны ванны с морской солью. - соль нужна для  производства лекарств, бумаги, ткани, мыла, стекла и ещё многого другого           Животным тоже нужна соль. Хищники получают её с мясом и кровью добычи, травоядные ищут выступы соли и лижут их.</vt:lpstr>
      <vt:lpstr> Свойства соли Цвет: белый На вкус: солёная Состоит из кристаллов. Растворяется в воде. Имеет свойство скрипеть.   Соль похожа на снег. Как и снег она состоит из кристаллов. Снег зимой скрипит под ногами. Если в тарелочку насыпать  соль и нажимать на нее, то слышен хруст. </vt:lpstr>
      <vt:lpstr>Опыт №1 Выращивание кристалла соли</vt:lpstr>
      <vt:lpstr>Ура! Вот и кристаллики!!! Уже на второй день можно было заметить небольшие кристаллики соли.    А через 7 дней весь шнурок  был покрыт белыми кристалликами соли.  И вот какой удивительный кристалл получился.  На  шнурке видны сотни  маленьких блестящих кристаллов. </vt:lpstr>
      <vt:lpstr>Опыт №2 «Плавающее яйцо»</vt:lpstr>
      <vt:lpstr> Опыт №3 «Незамерзающая соль»   Зимой на дорогах и тропинках образуется лёд, бывает гололедица. Чтобы люди не падали и не происходили аварии, лёд посыпают солью. Я налил в две чашечки воды, в одну добавил и размешал соль. Потом обе чашки  поставили в морозилку. Через 8 часов обнаружил, что пресная вода превратилась в лёд, а солёная стала холодной, но не замерзла.             Вывод: температура замерзания соляного раствора ниже, чем температура замерзания обычной воды.  </vt:lpstr>
      <vt:lpstr>Опыт №4 «Нетающий иней»   Мы взяли веточки сосны с шишками. Для «заснеживания» веток мы приготовили крепкий  солевой раствор.  Опустили в нее ветки примерно на 5 - 6 часов. Когда время прошло, на ветках ничего не было, они просто намокли. Мы их осторожно вытащили и положили сушиться. После полного высыхания ветки заблестели и покрылись белым «инеем», как бывает в сильные морозы.       Вывод: ветки  пропитались раствором соли. При высыхании вода испарилась, на поверхности веток выступили кристаллы соли. </vt:lpstr>
      <vt:lpstr>Опыт №5 «Окрашивание соли»  Мы решили проверить, можно ли окрасить обычную поваренную соль. Для окрашивания соли  использовали гуашь. Нам понадобились: чистая баночка, гуашь и соль. На лист бумаги мы налили гуашь,  насыпали туда соль и хорошо размешали кисточкой. Для получения тона средней насыщенности достаточно 2-4 мл гуаши на 200 мл соли. Поставили соль сохнуть. На следующий день соль хорошо размяли, чтобы не было комочков, и с помощью чистого тетрадного листа разноцветную соль засыпали в баночку, чередуя цвета.         Вывод: обычную поваренную соль можно окрасить. </vt:lpstr>
      <vt:lpstr>Опыт №6 «Солёное тесто» Для того  чтобы сделать соленое тесто, надо взять много соли. Тогда поделка не испортится. Можно лепить поделки из белого теста. Потом высушить и покрасить. А можно тесто разделить на несколько частей и каждую часть сразу покрасить, а потом лепить поделки и сушить.          Рецепт соленого теста: 2 стакана муки 1 стакан соли примерно 125 мл воды         Полезный совет: если солёное тесто осталось после работы, то его можно положить в пакет и убрать в холодильник. Тесто может там храниться долго и ничего с ним не случится. </vt:lpstr>
      <vt:lpstr>Выводы: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Рукият</dc:creator>
  <cp:lastModifiedBy>User</cp:lastModifiedBy>
  <cp:revision>27</cp:revision>
  <dcterms:created xsi:type="dcterms:W3CDTF">2006-08-16T00:00:00Z</dcterms:created>
  <dcterms:modified xsi:type="dcterms:W3CDTF">2020-10-10T13:43:16Z</dcterms:modified>
</cp:coreProperties>
</file>