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75" r:id="rId2"/>
    <p:sldId id="271" r:id="rId3"/>
    <p:sldId id="270" r:id="rId4"/>
    <p:sldId id="288" r:id="rId5"/>
    <p:sldId id="300" r:id="rId6"/>
    <p:sldId id="304" r:id="rId7"/>
    <p:sldId id="303" r:id="rId8"/>
    <p:sldId id="298" r:id="rId9"/>
    <p:sldId id="299" r:id="rId10"/>
    <p:sldId id="297" r:id="rId11"/>
    <p:sldId id="307" r:id="rId12"/>
    <p:sldId id="308" r:id="rId13"/>
    <p:sldId id="295" r:id="rId14"/>
    <p:sldId id="292" r:id="rId15"/>
    <p:sldId id="306" r:id="rId16"/>
    <p:sldId id="279" r:id="rId17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783" autoAdjust="0"/>
  </p:normalViewPr>
  <p:slideViewPr>
    <p:cSldViewPr>
      <p:cViewPr>
        <p:scale>
          <a:sx n="64" d="100"/>
          <a:sy n="64" d="100"/>
        </p:scale>
        <p:origin x="-1176" y="-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6" d="100"/>
        <a:sy n="5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225E2DBB-CF87-4F76-8854-7576F2CE5632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BA2B8E72-AF91-4698-8E70-19F5FA2569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448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2B8E72-AF91-4698-8E70-19F5FA256958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133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2B8E72-AF91-4698-8E70-19F5FA256958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2B8E72-AF91-4698-8E70-19F5FA256958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401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2B8E72-AF91-4698-8E70-19F5FA256958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2B8E72-AF91-4698-8E70-19F5FA256958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2B8E72-AF91-4698-8E70-19F5FA256958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2B8E72-AF91-4698-8E70-19F5FA256958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86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018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395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23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549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513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544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797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530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600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379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120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4231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ё\Desktop\питание\Ramochky.narod.ru48.png"/>
          <p:cNvPicPr>
            <a:picLocks noChangeAspect="1" noChangeArrowheads="1"/>
          </p:cNvPicPr>
          <p:nvPr/>
        </p:nvPicPr>
        <p:blipFill rotWithShape="1">
          <a:blip r:embed="rId5" cstate="email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4839" y="-305183"/>
            <a:ext cx="9116469" cy="7163183"/>
          </a:xfrm>
          <a:prstGeom prst="rect">
            <a:avLst/>
          </a:prstGeom>
          <a:solidFill>
            <a:srgbClr val="002060"/>
          </a:solidFill>
          <a:extLst/>
        </p:spPr>
      </p:pic>
      <p:sp>
        <p:nvSpPr>
          <p:cNvPr id="4100" name="AutoShape 6" descr="Овес (oats)"/>
          <p:cNvSpPr>
            <a:spLocks noChangeAspect="1" noChangeArrowheads="1"/>
          </p:cNvSpPr>
          <p:nvPr/>
        </p:nvSpPr>
        <p:spPr bwMode="auto">
          <a:xfrm>
            <a:off x="155575" y="46038"/>
            <a:ext cx="200025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01" name="AutoShape 7" descr="Овес (oats)"/>
          <p:cNvSpPr>
            <a:spLocks noChangeAspect="1" noChangeArrowheads="1"/>
          </p:cNvSpPr>
          <p:nvPr/>
        </p:nvSpPr>
        <p:spPr bwMode="auto">
          <a:xfrm>
            <a:off x="371475" y="261938"/>
            <a:ext cx="3268663" cy="403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259632" y="4802207"/>
            <a:ext cx="669674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180071" y="5094594"/>
            <a:ext cx="694469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МКДОУ «Радуга» с. В-</a:t>
            </a:r>
            <a:r>
              <a:rPr kumimoji="0" lang="ru-RU" sz="24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Казанище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" name="Заголовок 6"/>
          <p:cNvSpPr txBox="1">
            <a:spLocks/>
          </p:cNvSpPr>
          <p:nvPr/>
        </p:nvSpPr>
        <p:spPr>
          <a:xfrm>
            <a:off x="428596" y="135729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36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Рисунок 12" descr="C:\Users\Джамалутдин\AppData\Local\Microsoft\Windows\Temporary Internet Files\Content.Word\IMG-20190923-WA003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852830" y="826688"/>
            <a:ext cx="3576259" cy="49702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249254" y="692696"/>
            <a:ext cx="5832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PT Sans"/>
              </a:rPr>
              <a:t>Проектная работа: "Хлеб - всему голова"</a:t>
            </a:r>
            <a:endParaRPr lang="ru-RU" sz="1000" dirty="0"/>
          </a:p>
        </p:txBody>
      </p:sp>
      <p:pic>
        <p:nvPicPr>
          <p:cNvPr id="4" name="Музыка - детская фоновая_(Inkompmusic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153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6000">
        <p14:ripple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8" r="15786"/>
          <a:stretch/>
        </p:blipFill>
        <p:spPr bwMode="auto">
          <a:xfrm>
            <a:off x="886732" y="0"/>
            <a:ext cx="778972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9" y="-10060"/>
            <a:ext cx="9110426" cy="6868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7867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6000">
        <p14:ripple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04664"/>
            <a:ext cx="5832648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59955" cy="6825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0242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Джамалутдин\AppData\Local\Microsoft\Windows\Temporary Internet Files\Content.Word\IMG-20190920-WA004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" t="10187" r="10138" b="17736"/>
          <a:stretch/>
        </p:blipFill>
        <p:spPr bwMode="auto">
          <a:xfrm>
            <a:off x="1691680" y="764704"/>
            <a:ext cx="6252846" cy="540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5" y="-13781"/>
            <a:ext cx="911383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7583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C:\Users\Джамалутдин\AppData\Local\Microsoft\Windows\Temporary Internet Files\Content.Word\IMG-20190920-WA0040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80728"/>
            <a:ext cx="6624736" cy="5544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730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632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6000">
        <p14:ripple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Джамалутдин\AppData\Local\Microsoft\Windows\Temporary Internet Files\Content.Word\IMG-20190920-WA0037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7"/>
          <a:stretch/>
        </p:blipFill>
        <p:spPr bwMode="auto">
          <a:xfrm>
            <a:off x="1259632" y="836712"/>
            <a:ext cx="6264696" cy="551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avatars.mds.yandex.net/get-pdb/881477/7df54426-b6c5-4f5d-a5cd-8ecc09db6b0a/s1200?webp=fals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9" y="3789041"/>
            <a:ext cx="749492" cy="542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" y="0"/>
            <a:ext cx="914399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2244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6000">
        <p14:ripple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www.maam.ru/upload/blogs/detsad-242476-1471544333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" r="1911" b="3067"/>
          <a:stretch/>
        </p:blipFill>
        <p:spPr bwMode="auto">
          <a:xfrm>
            <a:off x="1753848" y="997585"/>
            <a:ext cx="5516381" cy="4713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3" y="2638"/>
            <a:ext cx="9093491" cy="685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8800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6000">
        <p14:ripple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ё\Desktop\питание\455e66247994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3608" y="734571"/>
            <a:ext cx="7200800" cy="539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-6350"/>
            <a:ext cx="911383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357290" y="4786322"/>
            <a:ext cx="68405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Спасибо за внимание!</a:t>
            </a:r>
            <a:endParaRPr lang="ru-RU" sz="4000" b="1" dirty="0">
              <a:solidFill>
                <a:srgbClr val="FFFF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040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6000">
        <p14:ripple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692696"/>
            <a:ext cx="7709644" cy="115212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400" b="1" u="sng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Участники  проекта: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дети средней  группы</a:t>
            </a:r>
          </a:p>
        </p:txBody>
      </p:sp>
      <p:pic>
        <p:nvPicPr>
          <p:cNvPr id="6" name="Рисунок 5" descr="C:\Users\Джамалутдин\AppData\Local\Microsoft\Windows\Temporary Internet Files\Content.Word\IMG-20190920-WA0046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47915"/>
            <a:ext cx="5566740" cy="44893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5416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6000">
        <p14:ripple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1052736"/>
            <a:ext cx="7781652" cy="1656184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ru-RU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Цель проекта:</a:t>
            </a:r>
            <a:r>
              <a:rPr lang="ru-RU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2000" b="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узнать  как  растения</a:t>
            </a:r>
            <a:r>
              <a:rPr lang="ru-RU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2000" b="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вырастают  из  семян и вырастить самостоятельно ростки из пшеничных зернышек. </a:t>
            </a:r>
            <a:endParaRPr lang="ru-RU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1043608" y="2852936"/>
            <a:ext cx="7776864" cy="3528392"/>
          </a:xfrm>
        </p:spPr>
        <p:txBody>
          <a:bodyPr>
            <a:no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Задачи:</a:t>
            </a:r>
          </a:p>
          <a:p>
            <a:pPr>
              <a:buFontTx/>
              <a:buChar char="-"/>
              <a:defRPr/>
            </a:pPr>
            <a:r>
              <a:rPr lang="ru-RU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выявить  </a:t>
            </a:r>
            <a:r>
              <a:rPr lang="ru-RU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условия, необходимые  для  роста  и  развития  растений; </a:t>
            </a:r>
            <a:endParaRPr lang="ru-RU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  <a:defRPr/>
            </a:pPr>
            <a:r>
              <a:rPr lang="ru-RU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воспитывать  </a:t>
            </a:r>
            <a:r>
              <a:rPr lang="ru-RU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умение  наблюдать  и  ухаживать  за  </a:t>
            </a:r>
            <a:r>
              <a:rPr lang="ru-RU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растениями; </a:t>
            </a:r>
          </a:p>
          <a:p>
            <a:pPr>
              <a:buFontTx/>
              <a:buChar char="-"/>
              <a:defRPr/>
            </a:pPr>
            <a:r>
              <a:rPr lang="ru-RU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повысить  интерес  детей к  исследовательской деятельности.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2000" dirty="0" smtClean="0">
              <a:solidFill>
                <a:schemeClr val="bg1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  <a:defRPr/>
            </a:pPr>
            <a:r>
              <a:rPr lang="ru-RU" sz="2000" dirty="0" smtClean="0">
                <a:solidFill>
                  <a:schemeClr val="bg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-</a:t>
            </a:r>
            <a:endParaRPr lang="ru-RU" sz="2000" dirty="0">
              <a:solidFill>
                <a:schemeClr val="bg1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261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6000">
        <p14:ripple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928662" y="952811"/>
            <a:ext cx="684053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sz="2000" b="1" u="sng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Продукт проекта:</a:t>
            </a:r>
          </a:p>
          <a:p>
            <a:pPr eaLnBrk="0" hangingPunct="0"/>
            <a:endParaRPr lang="ru-RU" sz="400" dirty="0">
              <a:ea typeface="Calibri" pitchFamily="34" charset="0"/>
              <a:cs typeface="Times New Roman" pitchFamily="18" charset="0"/>
            </a:endParaRPr>
          </a:p>
          <a:p>
            <a:pPr algn="ctr" eaLnBrk="0" hangingPunct="0"/>
            <a:r>
              <a:rPr 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Дневник наблюдения</a:t>
            </a:r>
            <a:endParaRPr lang="ru-RU" sz="20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026" name="Picture 2" descr="IMG-20190919-WA002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37" t="46941" b="4002"/>
          <a:stretch/>
        </p:blipFill>
        <p:spPr bwMode="auto">
          <a:xfrm flipH="1">
            <a:off x="1187624" y="1753818"/>
            <a:ext cx="3384376" cy="4086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C:\Users\Джамалутдин\AppData\Local\Microsoft\Windows\Temporary Internet Files\Content.Word\IMG-20190920-WA004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7" t="24227" r="11996" b="18854"/>
          <a:stretch/>
        </p:blipFill>
        <p:spPr bwMode="auto">
          <a:xfrm>
            <a:off x="5148064" y="1722252"/>
            <a:ext cx="3096344" cy="41178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8437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6000">
        <p14:ripple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Джамалутдин\AppData\Local\Microsoft\Windows\Temporary Internet Files\Content.Word\IMG-20190920-WA004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51718" y="132658"/>
            <a:ext cx="5112568" cy="6552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78" y="0"/>
            <a:ext cx="90963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843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6000">
        <p14:ripple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20688"/>
            <a:ext cx="6504087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8" y="8300"/>
            <a:ext cx="90963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301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6000">
        <p14:ripple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 descr="C:\Users\Джамалутдин\AppData\Local\Microsoft\Windows\Temporary Internet Files\Content.Word\IMG-20190923-WA0031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4032448" cy="48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Джамалутдин\AppData\Local\Microsoft\Windows\Temporary Internet Files\Content.Word\IMG-20190923-WA0033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71159"/>
            <a:ext cx="3888432" cy="48245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333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6000">
        <p14:ripple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Джамалутдин\AppData\Local\Microsoft\Windows\Temporary Internet Files\Content.Word\IMG-20190923-WA002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92696"/>
            <a:ext cx="7056784" cy="55446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36004"/>
            <a:ext cx="9144000" cy="6821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5006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6000">
        <p14:ripple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Джамалутдин\AppData\Local\Microsoft\Windows\Temporary Internet Files\Content.Word\IMG-20190923-WA0028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015" y="1052736"/>
            <a:ext cx="7200800" cy="4824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23" y="94320"/>
            <a:ext cx="8908906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6733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6000">
        <p14:ripple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466</TotalTime>
  <Words>67</Words>
  <Application>Microsoft Office PowerPoint</Application>
  <PresentationFormat>Экран (4:3)</PresentationFormat>
  <Paragraphs>23</Paragraphs>
  <Slides>16</Slides>
  <Notes>7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Участники  проекта: дети средней  группы</vt:lpstr>
      <vt:lpstr>Цель проекта: - узнать  как  растения  вырастают  из  семян и вырастить самостоятельно ростки из пшеничных зернышек.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вырастить пшеничное зернышко</dc:title>
  <dc:creator>ё</dc:creator>
  <cp:lastModifiedBy>Джамалутдин</cp:lastModifiedBy>
  <cp:revision>55</cp:revision>
  <cp:lastPrinted>2012-03-05T07:19:04Z</cp:lastPrinted>
  <dcterms:created xsi:type="dcterms:W3CDTF">2012-03-04T10:36:37Z</dcterms:created>
  <dcterms:modified xsi:type="dcterms:W3CDTF">2019-09-23T20:55:28Z</dcterms:modified>
</cp:coreProperties>
</file>